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m" ContentType="application/vnd.ms-excel.sheet.macroEnabled.12"/>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76" r:id="rId5"/>
    <p:sldMasterId id="2147483682" r:id="rId6"/>
    <p:sldMasterId id="2147483685" r:id="rId7"/>
  </p:sldMasterIdLst>
  <p:notesMasterIdLst>
    <p:notesMasterId r:id="rId93"/>
  </p:notesMasterIdLst>
  <p:sldIdLst>
    <p:sldId id="264" r:id="rId8"/>
    <p:sldId id="258" r:id="rId9"/>
    <p:sldId id="256" r:id="rId10"/>
    <p:sldId id="261" r:id="rId11"/>
    <p:sldId id="259" r:id="rId12"/>
    <p:sldId id="262" r:id="rId13"/>
    <p:sldId id="263" r:id="rId14"/>
    <p:sldId id="260" r:id="rId15"/>
    <p:sldId id="266" r:id="rId16"/>
    <p:sldId id="267" r:id="rId17"/>
    <p:sldId id="284" r:id="rId18"/>
    <p:sldId id="268" r:id="rId19"/>
    <p:sldId id="269" r:id="rId20"/>
    <p:sldId id="270" r:id="rId21"/>
    <p:sldId id="271" r:id="rId22"/>
    <p:sldId id="272" r:id="rId23"/>
    <p:sldId id="273" r:id="rId24"/>
    <p:sldId id="274" r:id="rId25"/>
    <p:sldId id="275" r:id="rId26"/>
    <p:sldId id="290" r:id="rId27"/>
    <p:sldId id="291" r:id="rId28"/>
    <p:sldId id="293" r:id="rId29"/>
    <p:sldId id="294" r:id="rId30"/>
    <p:sldId id="296" r:id="rId31"/>
    <p:sldId id="298" r:id="rId32"/>
    <p:sldId id="297" r:id="rId33"/>
    <p:sldId id="285" r:id="rId34"/>
    <p:sldId id="276" r:id="rId35"/>
    <p:sldId id="277" r:id="rId36"/>
    <p:sldId id="278" r:id="rId37"/>
    <p:sldId id="279" r:id="rId38"/>
    <p:sldId id="280" r:id="rId39"/>
    <p:sldId id="281" r:id="rId40"/>
    <p:sldId id="282" r:id="rId41"/>
    <p:sldId id="283" r:id="rId42"/>
    <p:sldId id="286" r:id="rId43"/>
    <p:sldId id="287" r:id="rId44"/>
    <p:sldId id="288" r:id="rId45"/>
    <p:sldId id="289" r:id="rId46"/>
    <p:sldId id="302"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20" r:id="rId63"/>
    <p:sldId id="321" r:id="rId64"/>
    <p:sldId id="322" r:id="rId65"/>
    <p:sldId id="323" r:id="rId66"/>
    <p:sldId id="319" r:id="rId67"/>
    <p:sldId id="324" r:id="rId68"/>
    <p:sldId id="325" r:id="rId69"/>
    <p:sldId id="326" r:id="rId70"/>
    <p:sldId id="327" r:id="rId71"/>
    <p:sldId id="328" r:id="rId72"/>
    <p:sldId id="329" r:id="rId73"/>
    <p:sldId id="330" r:id="rId74"/>
    <p:sldId id="331" r:id="rId75"/>
    <p:sldId id="333" r:id="rId76"/>
    <p:sldId id="338" r:id="rId77"/>
    <p:sldId id="341" r:id="rId78"/>
    <p:sldId id="340" r:id="rId79"/>
    <p:sldId id="342" r:id="rId80"/>
    <p:sldId id="339" r:id="rId81"/>
    <p:sldId id="345" r:id="rId82"/>
    <p:sldId id="343" r:id="rId83"/>
    <p:sldId id="346" r:id="rId84"/>
    <p:sldId id="347" r:id="rId85"/>
    <p:sldId id="350" r:id="rId86"/>
    <p:sldId id="348" r:id="rId87"/>
    <p:sldId id="349" r:id="rId88"/>
    <p:sldId id="351" r:id="rId89"/>
    <p:sldId id="353" r:id="rId90"/>
    <p:sldId id="424" r:id="rId91"/>
    <p:sldId id="423" r:id="rId92"/>
    <p:sldId id="354" r:id="rId94"/>
    <p:sldId id="362" r:id="rId95"/>
    <p:sldId id="420" r:id="rId96"/>
    <p:sldId id="425" r:id="rId97"/>
    <p:sldId id="419" r:id="rId98"/>
    <p:sldId id="418" r:id="rId99"/>
    <p:sldId id="427" r:id="rId100"/>
    <p:sldId id="352" r:id="rId101"/>
    <p:sldId id="426" r:id="rId102"/>
    <p:sldId id="428" r:id="rId103"/>
    <p:sldId id="430" r:id="rId104"/>
    <p:sldId id="431" r:id="rId105"/>
    <p:sldId id="432" r:id="rId106"/>
    <p:sldId id="433" r:id="rId107"/>
    <p:sldId id="435" r:id="rId108"/>
    <p:sldId id="436" r:id="rId109"/>
    <p:sldId id="437" r:id="rId110"/>
    <p:sldId id="466" r:id="rId111"/>
    <p:sldId id="438" r:id="rId112"/>
    <p:sldId id="439" r:id="rId113"/>
    <p:sldId id="445" r:id="rId114"/>
    <p:sldId id="448" r:id="rId115"/>
    <p:sldId id="453" r:id="rId116"/>
    <p:sldId id="454" r:id="rId117"/>
    <p:sldId id="455" r:id="rId118"/>
    <p:sldId id="456" r:id="rId119"/>
    <p:sldId id="462" r:id="rId120"/>
    <p:sldId id="457" r:id="rId121"/>
    <p:sldId id="464" r:id="rId122"/>
    <p:sldId id="458" r:id="rId123"/>
    <p:sldId id="465" r:id="rId124"/>
    <p:sldId id="468" r:id="rId125"/>
    <p:sldId id="467" r:id="rId126"/>
    <p:sldId id="469" r:id="rId127"/>
    <p:sldId id="470" r:id="rId128"/>
    <p:sldId id="471" r:id="rId129"/>
    <p:sldId id="472" r:id="rId130"/>
    <p:sldId id="473" r:id="rId131"/>
    <p:sldId id="475" r:id="rId132"/>
    <p:sldId id="474" r:id="rId133"/>
    <p:sldId id="476" r:id="rId134"/>
    <p:sldId id="688" r:id="rId135"/>
    <p:sldId id="477" r:id="rId136"/>
    <p:sldId id="664" r:id="rId137"/>
    <p:sldId id="665" r:id="rId138"/>
    <p:sldId id="668" r:id="rId139"/>
    <p:sldId id="674" r:id="rId140"/>
    <p:sldId id="683" r:id="rId141"/>
    <p:sldId id="675" r:id="rId142"/>
    <p:sldId id="682" r:id="rId143"/>
    <p:sldId id="684" r:id="rId144"/>
    <p:sldId id="685" r:id="rId145"/>
    <p:sldId id="691" r:id="rId146"/>
    <p:sldId id="690" r:id="rId147"/>
    <p:sldId id="689" r:id="rId148"/>
    <p:sldId id="692" r:id="rId149"/>
    <p:sldId id="693" r:id="rId150"/>
    <p:sldId id="695" r:id="rId151"/>
    <p:sldId id="698" r:id="rId152"/>
    <p:sldId id="702" r:id="rId153"/>
    <p:sldId id="699" r:id="rId154"/>
    <p:sldId id="703" r:id="rId155"/>
    <p:sldId id="708" r:id="rId156"/>
    <p:sldId id="709" r:id="rId157"/>
    <p:sldId id="710" r:id="rId158"/>
    <p:sldId id="704" r:id="rId159"/>
    <p:sldId id="705" r:id="rId160"/>
    <p:sldId id="706" r:id="rId161"/>
    <p:sldId id="711" r:id="rId162"/>
    <p:sldId id="712" r:id="rId163"/>
    <p:sldId id="713" r:id="rId164"/>
    <p:sldId id="715" r:id="rId165"/>
    <p:sldId id="714" r:id="rId166"/>
    <p:sldId id="716" r:id="rId167"/>
    <p:sldId id="717" r:id="rId168"/>
    <p:sldId id="718" r:id="rId169"/>
    <p:sldId id="719" r:id="rId170"/>
    <p:sldId id="720" r:id="rId171"/>
    <p:sldId id="721" r:id="rId172"/>
    <p:sldId id="722" r:id="rId173"/>
    <p:sldId id="723" r:id="rId174"/>
    <p:sldId id="724" r:id="rId175"/>
    <p:sldId id="725" r:id="rId176"/>
    <p:sldId id="726" r:id="rId177"/>
    <p:sldId id="733" r:id="rId178"/>
    <p:sldId id="734" r:id="rId179"/>
    <p:sldId id="727" r:id="rId180"/>
    <p:sldId id="729" r:id="rId181"/>
    <p:sldId id="730" r:id="rId182"/>
    <p:sldId id="731" r:id="rId183"/>
    <p:sldId id="732" r:id="rId184"/>
    <p:sldId id="735" r:id="rId185"/>
    <p:sldId id="738" r:id="rId186"/>
    <p:sldId id="737" r:id="rId187"/>
    <p:sldId id="736" r:id="rId188"/>
    <p:sldId id="741" r:id="rId189"/>
    <p:sldId id="739" r:id="rId190"/>
    <p:sldId id="745" r:id="rId191"/>
    <p:sldId id="743" r:id="rId192"/>
    <p:sldId id="750" r:id="rId193"/>
    <p:sldId id="747" r:id="rId194"/>
    <p:sldId id="742" r:id="rId195"/>
    <p:sldId id="749" r:id="rId196"/>
    <p:sldId id="746" r:id="rId197"/>
    <p:sldId id="759" r:id="rId198"/>
    <p:sldId id="751" r:id="rId199"/>
    <p:sldId id="752" r:id="rId200"/>
    <p:sldId id="754" r:id="rId201"/>
    <p:sldId id="753" r:id="rId202"/>
    <p:sldId id="755" r:id="rId203"/>
    <p:sldId id="757" r:id="rId204"/>
    <p:sldId id="758" r:id="rId205"/>
    <p:sldId id="781" r:id="rId206"/>
    <p:sldId id="761" r:id="rId207"/>
    <p:sldId id="760" r:id="rId208"/>
    <p:sldId id="762" r:id="rId209"/>
    <p:sldId id="764" r:id="rId210"/>
    <p:sldId id="763" r:id="rId211"/>
    <p:sldId id="765" r:id="rId212"/>
    <p:sldId id="766" r:id="rId213"/>
    <p:sldId id="767" r:id="rId214"/>
    <p:sldId id="768" r:id="rId215"/>
    <p:sldId id="770" r:id="rId216"/>
    <p:sldId id="771" r:id="rId217"/>
    <p:sldId id="782" r:id="rId218"/>
    <p:sldId id="783" r:id="rId219"/>
    <p:sldId id="784" r:id="rId220"/>
    <p:sldId id="785" r:id="rId221"/>
    <p:sldId id="786" r:id="rId222"/>
    <p:sldId id="787" r:id="rId223"/>
    <p:sldId id="788" r:id="rId224"/>
    <p:sldId id="789" r:id="rId225"/>
    <p:sldId id="790" r:id="rId226"/>
    <p:sldId id="791" r:id="rId227"/>
    <p:sldId id="792" r:id="rId228"/>
    <p:sldId id="793" r:id="rId229"/>
    <p:sldId id="794" r:id="rId230"/>
    <p:sldId id="795" r:id="rId231"/>
    <p:sldId id="796" r:id="rId232"/>
    <p:sldId id="799" r:id="rId233"/>
    <p:sldId id="800" r:id="rId234"/>
    <p:sldId id="797" r:id="rId235"/>
    <p:sldId id="798" r:id="rId236"/>
    <p:sldId id="801" r:id="rId237"/>
    <p:sldId id="802" r:id="rId238"/>
    <p:sldId id="803" r:id="rId239"/>
    <p:sldId id="814" r:id="rId240"/>
    <p:sldId id="805" r:id="rId241"/>
    <p:sldId id="806" r:id="rId242"/>
    <p:sldId id="804" r:id="rId243"/>
    <p:sldId id="807" r:id="rId244"/>
    <p:sldId id="808" r:id="rId245"/>
    <p:sldId id="809" r:id="rId246"/>
    <p:sldId id="810" r:id="rId247"/>
    <p:sldId id="811" r:id="rId248"/>
    <p:sldId id="812" r:id="rId249"/>
    <p:sldId id="813" r:id="rId250"/>
    <p:sldId id="827" r:id="rId251"/>
    <p:sldId id="826" r:id="rId252"/>
    <p:sldId id="815" r:id="rId253"/>
    <p:sldId id="817" r:id="rId254"/>
    <p:sldId id="819" r:id="rId255"/>
    <p:sldId id="820" r:id="rId256"/>
    <p:sldId id="823" r:id="rId257"/>
    <p:sldId id="821" r:id="rId258"/>
    <p:sldId id="822" r:id="rId259"/>
    <p:sldId id="818" r:id="rId260"/>
    <p:sldId id="825" r:id="rId261"/>
    <p:sldId id="824" r:id="rId262"/>
    <p:sldId id="828" r:id="rId263"/>
    <p:sldId id="844" r:id="rId264"/>
    <p:sldId id="870" r:id="rId265"/>
    <p:sldId id="842" r:id="rId266"/>
    <p:sldId id="848" r:id="rId267"/>
    <p:sldId id="867" r:id="rId268"/>
    <p:sldId id="845" r:id="rId269"/>
    <p:sldId id="868" r:id="rId270"/>
    <p:sldId id="849" r:id="rId271"/>
    <p:sldId id="850" r:id="rId272"/>
    <p:sldId id="869" r:id="rId273"/>
    <p:sldId id="846" r:id="rId274"/>
    <p:sldId id="847" r:id="rId275"/>
    <p:sldId id="851" r:id="rId276"/>
    <p:sldId id="852" r:id="rId277"/>
    <p:sldId id="853" r:id="rId278"/>
    <p:sldId id="854" r:id="rId279"/>
    <p:sldId id="861" r:id="rId280"/>
    <p:sldId id="862" r:id="rId281"/>
    <p:sldId id="863" r:id="rId282"/>
    <p:sldId id="864" r:id="rId2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a:srgbClr val="860908"/>
    <a:srgbClr val="003252"/>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0" autoAdjust="0"/>
    <p:restoredTop sz="93837" autoAdjust="0"/>
  </p:normalViewPr>
  <p:slideViewPr>
    <p:cSldViewPr>
      <p:cViewPr varScale="1">
        <p:scale>
          <a:sx n="88" d="100"/>
          <a:sy n="88" d="100"/>
        </p:scale>
        <p:origin x="123" y="57"/>
      </p:cViewPr>
      <p:guideLst>
        <p:guide orient="horz" pos="2160"/>
        <p:guide pos="3840"/>
      </p:guideLst>
    </p:cSldViewPr>
  </p:slideViewPr>
  <p:outlineViewPr>
    <p:cViewPr>
      <p:scale>
        <a:sx n="33" d="100"/>
        <a:sy n="33" d="100"/>
      </p:scale>
      <p:origin x="0" y="-7899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notesMaster" Target="notesMasters/notesMaster1.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Master" Target="slideMasters/slideMaster6.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6" Type="http://schemas.openxmlformats.org/officeDocument/2006/relationships/tableStyles" Target="tableStyles.xml"/><Relationship Id="rId285" Type="http://schemas.openxmlformats.org/officeDocument/2006/relationships/viewProps" Target="viewProps.xml"/><Relationship Id="rId284" Type="http://schemas.openxmlformats.org/officeDocument/2006/relationships/presProps" Target="presProps.xml"/><Relationship Id="rId283" Type="http://schemas.openxmlformats.org/officeDocument/2006/relationships/slide" Target="slides/slide275.xml"/><Relationship Id="rId282" Type="http://schemas.openxmlformats.org/officeDocument/2006/relationships/slide" Target="slides/slide274.xml"/><Relationship Id="rId281" Type="http://schemas.openxmlformats.org/officeDocument/2006/relationships/slide" Target="slides/slide273.xml"/><Relationship Id="rId280" Type="http://schemas.openxmlformats.org/officeDocument/2006/relationships/slide" Target="slides/slide272.xml"/><Relationship Id="rId28" Type="http://schemas.openxmlformats.org/officeDocument/2006/relationships/slide" Target="slides/slide21.xml"/><Relationship Id="rId279" Type="http://schemas.openxmlformats.org/officeDocument/2006/relationships/slide" Target="slides/slide271.xml"/><Relationship Id="rId278" Type="http://schemas.openxmlformats.org/officeDocument/2006/relationships/slide" Target="slides/slide270.xml"/><Relationship Id="rId277" Type="http://schemas.openxmlformats.org/officeDocument/2006/relationships/slide" Target="slides/slide269.xml"/><Relationship Id="rId276" Type="http://schemas.openxmlformats.org/officeDocument/2006/relationships/slide" Target="slides/slide268.xml"/><Relationship Id="rId275" Type="http://schemas.openxmlformats.org/officeDocument/2006/relationships/slide" Target="slides/slide267.xml"/><Relationship Id="rId274" Type="http://schemas.openxmlformats.org/officeDocument/2006/relationships/slide" Target="slides/slide266.xml"/><Relationship Id="rId273" Type="http://schemas.openxmlformats.org/officeDocument/2006/relationships/slide" Target="slides/slide265.xml"/><Relationship Id="rId272" Type="http://schemas.openxmlformats.org/officeDocument/2006/relationships/slide" Target="slides/slide264.xml"/><Relationship Id="rId271" Type="http://schemas.openxmlformats.org/officeDocument/2006/relationships/slide" Target="slides/slide263.xml"/><Relationship Id="rId270" Type="http://schemas.openxmlformats.org/officeDocument/2006/relationships/slide" Target="slides/slide262.xml"/><Relationship Id="rId27" Type="http://schemas.openxmlformats.org/officeDocument/2006/relationships/slide" Target="slides/slide20.xml"/><Relationship Id="rId269" Type="http://schemas.openxmlformats.org/officeDocument/2006/relationships/slide" Target="slides/slide261.xml"/><Relationship Id="rId268" Type="http://schemas.openxmlformats.org/officeDocument/2006/relationships/slide" Target="slides/slide260.xml"/><Relationship Id="rId267" Type="http://schemas.openxmlformats.org/officeDocument/2006/relationships/slide" Target="slides/slide259.xml"/><Relationship Id="rId266" Type="http://schemas.openxmlformats.org/officeDocument/2006/relationships/slide" Target="slides/slide258.xml"/><Relationship Id="rId265" Type="http://schemas.openxmlformats.org/officeDocument/2006/relationships/slide" Target="slides/slide257.xml"/><Relationship Id="rId264" Type="http://schemas.openxmlformats.org/officeDocument/2006/relationships/slide" Target="slides/slide256.xml"/><Relationship Id="rId263" Type="http://schemas.openxmlformats.org/officeDocument/2006/relationships/slide" Target="slides/slide255.xml"/><Relationship Id="rId262" Type="http://schemas.openxmlformats.org/officeDocument/2006/relationships/slide" Target="slides/slide254.xml"/><Relationship Id="rId261" Type="http://schemas.openxmlformats.org/officeDocument/2006/relationships/slide" Target="slides/slide253.xml"/><Relationship Id="rId260" Type="http://schemas.openxmlformats.org/officeDocument/2006/relationships/slide" Target="slides/slide252.xml"/><Relationship Id="rId26" Type="http://schemas.openxmlformats.org/officeDocument/2006/relationships/slide" Target="slides/slide19.xml"/><Relationship Id="rId259" Type="http://schemas.openxmlformats.org/officeDocument/2006/relationships/slide" Target="slides/slide251.xml"/><Relationship Id="rId258" Type="http://schemas.openxmlformats.org/officeDocument/2006/relationships/slide" Target="slides/slide250.xml"/><Relationship Id="rId257" Type="http://schemas.openxmlformats.org/officeDocument/2006/relationships/slide" Target="slides/slide249.xml"/><Relationship Id="rId256" Type="http://schemas.openxmlformats.org/officeDocument/2006/relationships/slide" Target="slides/slide248.xml"/><Relationship Id="rId255" Type="http://schemas.openxmlformats.org/officeDocument/2006/relationships/slide" Target="slides/slide247.xml"/><Relationship Id="rId254" Type="http://schemas.openxmlformats.org/officeDocument/2006/relationships/slide" Target="slides/slide246.xml"/><Relationship Id="rId253" Type="http://schemas.openxmlformats.org/officeDocument/2006/relationships/slide" Target="slides/slide245.xml"/><Relationship Id="rId252" Type="http://schemas.openxmlformats.org/officeDocument/2006/relationships/slide" Target="slides/slide244.xml"/><Relationship Id="rId251" Type="http://schemas.openxmlformats.org/officeDocument/2006/relationships/slide" Target="slides/slide243.xml"/><Relationship Id="rId250" Type="http://schemas.openxmlformats.org/officeDocument/2006/relationships/slide" Target="slides/slide242.xml"/><Relationship Id="rId25" Type="http://schemas.openxmlformats.org/officeDocument/2006/relationships/slide" Target="slides/slide18.xml"/><Relationship Id="rId249" Type="http://schemas.openxmlformats.org/officeDocument/2006/relationships/slide" Target="slides/slide241.xml"/><Relationship Id="rId248" Type="http://schemas.openxmlformats.org/officeDocument/2006/relationships/slide" Target="slides/slide240.xml"/><Relationship Id="rId247" Type="http://schemas.openxmlformats.org/officeDocument/2006/relationships/slide" Target="slides/slide239.xml"/><Relationship Id="rId246" Type="http://schemas.openxmlformats.org/officeDocument/2006/relationships/slide" Target="slides/slide238.xml"/><Relationship Id="rId245" Type="http://schemas.openxmlformats.org/officeDocument/2006/relationships/slide" Target="slides/slide237.xml"/><Relationship Id="rId244" Type="http://schemas.openxmlformats.org/officeDocument/2006/relationships/slide" Target="slides/slide236.xml"/><Relationship Id="rId243" Type="http://schemas.openxmlformats.org/officeDocument/2006/relationships/slide" Target="slides/slide235.xml"/><Relationship Id="rId242" Type="http://schemas.openxmlformats.org/officeDocument/2006/relationships/slide" Target="slides/slide234.xml"/><Relationship Id="rId241" Type="http://schemas.openxmlformats.org/officeDocument/2006/relationships/slide" Target="slides/slide233.xml"/><Relationship Id="rId240" Type="http://schemas.openxmlformats.org/officeDocument/2006/relationships/slide" Target="slides/slide232.xml"/><Relationship Id="rId24" Type="http://schemas.openxmlformats.org/officeDocument/2006/relationships/slide" Target="slides/slide17.xml"/><Relationship Id="rId239" Type="http://schemas.openxmlformats.org/officeDocument/2006/relationships/slide" Target="slides/slide231.xml"/><Relationship Id="rId238" Type="http://schemas.openxmlformats.org/officeDocument/2006/relationships/slide" Target="slides/slide230.xml"/><Relationship Id="rId237" Type="http://schemas.openxmlformats.org/officeDocument/2006/relationships/slide" Target="slides/slide229.xml"/><Relationship Id="rId236" Type="http://schemas.openxmlformats.org/officeDocument/2006/relationships/slide" Target="slides/slide228.xml"/><Relationship Id="rId235" Type="http://schemas.openxmlformats.org/officeDocument/2006/relationships/slide" Target="slides/slide227.xml"/><Relationship Id="rId234" Type="http://schemas.openxmlformats.org/officeDocument/2006/relationships/slide" Target="slides/slide226.xml"/><Relationship Id="rId233" Type="http://schemas.openxmlformats.org/officeDocument/2006/relationships/slide" Target="slides/slide225.xml"/><Relationship Id="rId232" Type="http://schemas.openxmlformats.org/officeDocument/2006/relationships/slide" Target="slides/slide224.xml"/><Relationship Id="rId231" Type="http://schemas.openxmlformats.org/officeDocument/2006/relationships/slide" Target="slides/slide223.xml"/><Relationship Id="rId230" Type="http://schemas.openxmlformats.org/officeDocument/2006/relationships/slide" Target="slides/slide222.xml"/><Relationship Id="rId23" Type="http://schemas.openxmlformats.org/officeDocument/2006/relationships/slide" Target="slides/slide16.xml"/><Relationship Id="rId229" Type="http://schemas.openxmlformats.org/officeDocument/2006/relationships/slide" Target="slides/slide221.xml"/><Relationship Id="rId228" Type="http://schemas.openxmlformats.org/officeDocument/2006/relationships/slide" Target="slides/slide220.xml"/><Relationship Id="rId227" Type="http://schemas.openxmlformats.org/officeDocument/2006/relationships/slide" Target="slides/slide219.xml"/><Relationship Id="rId226" Type="http://schemas.openxmlformats.org/officeDocument/2006/relationships/slide" Target="slides/slide218.xml"/><Relationship Id="rId225" Type="http://schemas.openxmlformats.org/officeDocument/2006/relationships/slide" Target="slides/slide217.xml"/><Relationship Id="rId224" Type="http://schemas.openxmlformats.org/officeDocument/2006/relationships/slide" Target="slides/slide216.xml"/><Relationship Id="rId223" Type="http://schemas.openxmlformats.org/officeDocument/2006/relationships/slide" Target="slides/slide215.xml"/><Relationship Id="rId222" Type="http://schemas.openxmlformats.org/officeDocument/2006/relationships/slide" Target="slides/slide214.xml"/><Relationship Id="rId221" Type="http://schemas.openxmlformats.org/officeDocument/2006/relationships/slide" Target="slides/slide213.xml"/><Relationship Id="rId220" Type="http://schemas.openxmlformats.org/officeDocument/2006/relationships/slide" Target="slides/slide212.xml"/><Relationship Id="rId22" Type="http://schemas.openxmlformats.org/officeDocument/2006/relationships/slide" Target="slides/slide15.xml"/><Relationship Id="rId219" Type="http://schemas.openxmlformats.org/officeDocument/2006/relationships/slide" Target="slides/slide211.xml"/><Relationship Id="rId218" Type="http://schemas.openxmlformats.org/officeDocument/2006/relationships/slide" Target="slides/slide210.xml"/><Relationship Id="rId217" Type="http://schemas.openxmlformats.org/officeDocument/2006/relationships/slide" Target="slides/slide209.xml"/><Relationship Id="rId216" Type="http://schemas.openxmlformats.org/officeDocument/2006/relationships/slide" Target="slides/slide208.xml"/><Relationship Id="rId215" Type="http://schemas.openxmlformats.org/officeDocument/2006/relationships/slide" Target="slides/slide207.xml"/><Relationship Id="rId214" Type="http://schemas.openxmlformats.org/officeDocument/2006/relationships/slide" Target="slides/slide206.xml"/><Relationship Id="rId213" Type="http://schemas.openxmlformats.org/officeDocument/2006/relationships/slide" Target="slides/slide205.xml"/><Relationship Id="rId212" Type="http://schemas.openxmlformats.org/officeDocument/2006/relationships/slide" Target="slides/slide204.xml"/><Relationship Id="rId211" Type="http://schemas.openxmlformats.org/officeDocument/2006/relationships/slide" Target="slides/slide203.xml"/><Relationship Id="rId210" Type="http://schemas.openxmlformats.org/officeDocument/2006/relationships/slide" Target="slides/slide202.xml"/><Relationship Id="rId21" Type="http://schemas.openxmlformats.org/officeDocument/2006/relationships/slide" Target="slides/slide14.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 Id="rId20" Type="http://schemas.openxmlformats.org/officeDocument/2006/relationships/slide" Target="slides/slide13.xml"/><Relationship Id="rId2" Type="http://schemas.openxmlformats.org/officeDocument/2006/relationships/theme" Target="theme/theme1.xml"/><Relationship Id="rId199" Type="http://schemas.openxmlformats.org/officeDocument/2006/relationships/slide" Target="slides/slide191.xml"/><Relationship Id="rId198" Type="http://schemas.openxmlformats.org/officeDocument/2006/relationships/slide" Target="slides/slide190.xml"/><Relationship Id="rId197" Type="http://schemas.openxmlformats.org/officeDocument/2006/relationships/slide" Target="slides/slide189.xml"/><Relationship Id="rId196" Type="http://schemas.openxmlformats.org/officeDocument/2006/relationships/slide" Target="slides/slide188.xml"/><Relationship Id="rId195" Type="http://schemas.openxmlformats.org/officeDocument/2006/relationships/slide" Target="slides/slide187.xml"/><Relationship Id="rId194" Type="http://schemas.openxmlformats.org/officeDocument/2006/relationships/slide" Target="slides/slide186.xml"/><Relationship Id="rId193" Type="http://schemas.openxmlformats.org/officeDocument/2006/relationships/slide" Target="slides/slide185.xml"/><Relationship Id="rId192" Type="http://schemas.openxmlformats.org/officeDocument/2006/relationships/slide" Target="slides/slide184.xml"/><Relationship Id="rId191" Type="http://schemas.openxmlformats.org/officeDocument/2006/relationships/slide" Target="slides/slide183.xml"/><Relationship Id="rId190" Type="http://schemas.openxmlformats.org/officeDocument/2006/relationships/slide" Target="slides/slide182.xml"/><Relationship Id="rId19" Type="http://schemas.openxmlformats.org/officeDocument/2006/relationships/slide" Target="slides/slide12.xml"/><Relationship Id="rId189" Type="http://schemas.openxmlformats.org/officeDocument/2006/relationships/slide" Target="slides/slide181.xml"/><Relationship Id="rId188" Type="http://schemas.openxmlformats.org/officeDocument/2006/relationships/slide" Target="slides/slide180.xml"/><Relationship Id="rId187" Type="http://schemas.openxmlformats.org/officeDocument/2006/relationships/slide" Target="slides/slide179.xml"/><Relationship Id="rId186" Type="http://schemas.openxmlformats.org/officeDocument/2006/relationships/slide" Target="slides/slide178.xml"/><Relationship Id="rId185" Type="http://schemas.openxmlformats.org/officeDocument/2006/relationships/slide" Target="slides/slide177.xml"/><Relationship Id="rId184" Type="http://schemas.openxmlformats.org/officeDocument/2006/relationships/slide" Target="slides/slide176.xml"/><Relationship Id="rId183" Type="http://schemas.openxmlformats.org/officeDocument/2006/relationships/slide" Target="slides/slide175.xml"/><Relationship Id="rId182" Type="http://schemas.openxmlformats.org/officeDocument/2006/relationships/slide" Target="slides/slide174.xml"/><Relationship Id="rId181" Type="http://schemas.openxmlformats.org/officeDocument/2006/relationships/slide" Target="slides/slide173.xml"/><Relationship Id="rId180" Type="http://schemas.openxmlformats.org/officeDocument/2006/relationships/slide" Target="slides/slide172.xml"/><Relationship Id="rId18" Type="http://schemas.openxmlformats.org/officeDocument/2006/relationships/slide" Target="slides/slide11.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176" Type="http://schemas.openxmlformats.org/officeDocument/2006/relationships/slide" Target="slides/slide168.xml"/><Relationship Id="rId175" Type="http://schemas.openxmlformats.org/officeDocument/2006/relationships/slide" Target="slides/slide167.xml"/><Relationship Id="rId174" Type="http://schemas.openxmlformats.org/officeDocument/2006/relationships/slide" Target="slides/slide166.xml"/><Relationship Id="rId173" Type="http://schemas.openxmlformats.org/officeDocument/2006/relationships/slide" Target="slides/slide165.xml"/><Relationship Id="rId172" Type="http://schemas.openxmlformats.org/officeDocument/2006/relationships/slide" Target="slides/slide164.xml"/><Relationship Id="rId171" Type="http://schemas.openxmlformats.org/officeDocument/2006/relationships/slide" Target="slides/slide163.xml"/><Relationship Id="rId170" Type="http://schemas.openxmlformats.org/officeDocument/2006/relationships/slide" Target="slides/slide162.xml"/><Relationship Id="rId17" Type="http://schemas.openxmlformats.org/officeDocument/2006/relationships/slide" Target="slides/slide10.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165" Type="http://schemas.openxmlformats.org/officeDocument/2006/relationships/slide" Target="slides/slide157.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1" Type="http://schemas.openxmlformats.org/officeDocument/2006/relationships/slide" Target="slides/slide153.xml"/><Relationship Id="rId160" Type="http://schemas.openxmlformats.org/officeDocument/2006/relationships/slide" Target="slides/slide152.xml"/><Relationship Id="rId16" Type="http://schemas.openxmlformats.org/officeDocument/2006/relationships/slide" Target="slides/slide9.xml"/><Relationship Id="rId159" Type="http://schemas.openxmlformats.org/officeDocument/2006/relationships/slide" Target="slides/slide151.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54" Type="http://schemas.openxmlformats.org/officeDocument/2006/relationships/slide" Target="slides/slide146.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0" Type="http://schemas.openxmlformats.org/officeDocument/2006/relationships/slide" Target="slides/slide142.xml"/><Relationship Id="rId15" Type="http://schemas.openxmlformats.org/officeDocument/2006/relationships/slide" Target="slides/slide8.xml"/><Relationship Id="rId149" Type="http://schemas.openxmlformats.org/officeDocument/2006/relationships/slide" Target="slides/slide141.xml"/><Relationship Id="rId148" Type="http://schemas.openxmlformats.org/officeDocument/2006/relationships/slide" Target="slides/slide140.xml"/><Relationship Id="rId147" Type="http://schemas.openxmlformats.org/officeDocument/2006/relationships/slide" Target="slides/slide139.xml"/><Relationship Id="rId146" Type="http://schemas.openxmlformats.org/officeDocument/2006/relationships/slide" Target="slides/slide138.xml"/><Relationship Id="rId145" Type="http://schemas.openxmlformats.org/officeDocument/2006/relationships/slide" Target="slides/slide137.xml"/><Relationship Id="rId144" Type="http://schemas.openxmlformats.org/officeDocument/2006/relationships/slide" Target="slides/slide136.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14" Type="http://schemas.openxmlformats.org/officeDocument/2006/relationships/slide" Target="slides/slide7.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 Type="http://schemas.openxmlformats.org/officeDocument/2006/relationships/slide" Target="slides/slide6.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5.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4.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3.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B0092BC-842F-409A-8A3C-3D53428A4D5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056E1BCC-863F-4D98-95B6-66241D6545A2}">
      <dgm:prSet phldrT="[Text]"/>
      <dgm:spPr/>
      <dgm:t>
        <a:bodyPr/>
        <a:lstStyle/>
        <a:p>
          <a:pPr algn="l"/>
          <a:r>
            <a:rPr lang="en-US" dirty="0"/>
            <a:t>Test process</a:t>
          </a:r>
        </a:p>
      </dgm:t>
    </dgm:pt>
    <dgm:pt modelId="{B7FDB340-2E5F-4ACB-B396-E2403CC1B3BA}" cxnId="{A70C2814-A9EC-43B0-9761-4C4CCE136BEB}" type="parTrans">
      <dgm:prSet/>
      <dgm:spPr/>
      <dgm:t>
        <a:bodyPr/>
        <a:lstStyle/>
        <a:p>
          <a:endParaRPr lang="en-US"/>
        </a:p>
      </dgm:t>
    </dgm:pt>
    <dgm:pt modelId="{BACD88E7-540F-495A-A422-6D7869C67B49}" cxnId="{A70C2814-A9EC-43B0-9761-4C4CCE136BEB}" type="sibTrans">
      <dgm:prSet/>
      <dgm:spPr/>
      <dgm:t>
        <a:bodyPr/>
        <a:lstStyle/>
        <a:p>
          <a:endParaRPr lang="en-US"/>
        </a:p>
      </dgm:t>
    </dgm:pt>
    <dgm:pt modelId="{3D6E516D-C6AA-45BC-B2C9-7E8BF9FE2E8C}">
      <dgm:prSet phldrT="[Text]"/>
      <dgm:spPr/>
      <dgm:t>
        <a:bodyPr/>
        <a:lstStyle/>
        <a:p>
          <a:pPr algn="l"/>
          <a:r>
            <a:rPr lang="en-US" dirty="0"/>
            <a:t>Data from significant LR pairs</a:t>
          </a:r>
        </a:p>
      </dgm:t>
    </dgm:pt>
    <dgm:pt modelId="{4FD60D44-B6CB-4C9E-AF31-BC44AD66D7A0}" cxnId="{CE609298-70D3-4936-A5F0-533FE8CB6B53}" type="parTrans">
      <dgm:prSet/>
      <dgm:spPr/>
      <dgm:t>
        <a:bodyPr/>
        <a:lstStyle/>
        <a:p>
          <a:endParaRPr lang="en-US"/>
        </a:p>
      </dgm:t>
    </dgm:pt>
    <dgm:pt modelId="{0DB2B08D-9773-4D9F-846F-45994318C1D2}" cxnId="{CE609298-70D3-4936-A5F0-533FE8CB6B53}" type="sibTrans">
      <dgm:prSet/>
      <dgm:spPr/>
      <dgm:t>
        <a:bodyPr/>
        <a:lstStyle/>
        <a:p>
          <a:endParaRPr lang="en-US"/>
        </a:p>
      </dgm:t>
    </dgm:pt>
    <dgm:pt modelId="{A0F46449-3279-43AC-ABF9-6D386370EBF4}">
      <dgm:prSet phldrT="[Text]"/>
      <dgm:spPr/>
      <dgm:t>
        <a:bodyPr/>
        <a:lstStyle/>
        <a:p>
          <a:pPr algn="l"/>
          <a:r>
            <a:rPr lang="en-US" dirty="0"/>
            <a:t>Delete orphan nodes</a:t>
          </a:r>
        </a:p>
      </dgm:t>
    </dgm:pt>
    <dgm:pt modelId="{721BAAAA-C1C0-4D71-A0AE-F583A0952D01}" cxnId="{3AD904D6-A60C-4194-946D-03E5ACC57B0B}" type="parTrans">
      <dgm:prSet/>
      <dgm:spPr/>
      <dgm:t>
        <a:bodyPr/>
        <a:lstStyle/>
        <a:p>
          <a:endParaRPr lang="en-US"/>
        </a:p>
      </dgm:t>
    </dgm:pt>
    <dgm:pt modelId="{4745B4D7-C3C8-45BE-ACA5-47E02328AF14}" cxnId="{3AD904D6-A60C-4194-946D-03E5ACC57B0B}" type="sibTrans">
      <dgm:prSet/>
      <dgm:spPr/>
      <dgm:t>
        <a:bodyPr/>
        <a:lstStyle/>
        <a:p>
          <a:endParaRPr lang="en-US"/>
        </a:p>
      </dgm:t>
    </dgm:pt>
    <dgm:pt modelId="{CE991C7B-7971-40AB-90D3-10B54AEC3541}">
      <dgm:prSet phldrT="[Text]"/>
      <dgm:spPr/>
      <dgm:t>
        <a:bodyPr/>
        <a:lstStyle/>
        <a:p>
          <a:pPr algn="l"/>
          <a:r>
            <a:rPr lang="en-US" dirty="0"/>
            <a:t>Do not delete orphan nodes </a:t>
          </a:r>
        </a:p>
      </dgm:t>
    </dgm:pt>
    <dgm:pt modelId="{BD98AEC9-5919-4E97-A2C9-5E2D824469A1}" cxnId="{2106F340-2113-4198-AD1E-FEE96043BFC7}" type="parTrans">
      <dgm:prSet/>
      <dgm:spPr/>
      <dgm:t>
        <a:bodyPr/>
        <a:lstStyle/>
        <a:p>
          <a:endParaRPr lang="en-US"/>
        </a:p>
      </dgm:t>
    </dgm:pt>
    <dgm:pt modelId="{C3976B96-13CF-4404-A568-DA16AF7E9D18}" cxnId="{2106F340-2113-4198-AD1E-FEE96043BFC7}" type="sibTrans">
      <dgm:prSet/>
      <dgm:spPr/>
      <dgm:t>
        <a:bodyPr/>
        <a:lstStyle/>
        <a:p>
          <a:endParaRPr lang="en-US"/>
        </a:p>
      </dgm:t>
    </dgm:pt>
    <dgm:pt modelId="{8ABD933F-44E0-4204-B7CC-1D6344C20B48}">
      <dgm:prSet phldrT="[Text]"/>
      <dgm:spPr/>
      <dgm:t>
        <a:bodyPr/>
        <a:lstStyle/>
        <a:p>
          <a:pPr algn="l"/>
          <a:r>
            <a:rPr lang="en-US" dirty="0"/>
            <a:t>Data from all </a:t>
          </a:r>
          <a:r>
            <a:rPr lang="en-US" altLang="zh-CN" dirty="0"/>
            <a:t>LR pairs</a:t>
          </a:r>
          <a:endParaRPr lang="en-US" dirty="0"/>
        </a:p>
      </dgm:t>
    </dgm:pt>
    <dgm:pt modelId="{CA5D1D39-A336-494E-BB8D-8FE1BC28125B}" cxnId="{63C39EA2-CF45-498F-BF41-CD12208264E8}" type="parTrans">
      <dgm:prSet/>
      <dgm:spPr/>
      <dgm:t>
        <a:bodyPr/>
        <a:lstStyle/>
        <a:p>
          <a:endParaRPr lang="en-US"/>
        </a:p>
      </dgm:t>
    </dgm:pt>
    <dgm:pt modelId="{2C5F5510-A76A-4C7C-AD51-96330ABE4F7E}" cxnId="{63C39EA2-CF45-498F-BF41-CD12208264E8}" type="sibTrans">
      <dgm:prSet/>
      <dgm:spPr/>
      <dgm:t>
        <a:bodyPr/>
        <a:lstStyle/>
        <a:p>
          <a:endParaRPr lang="en-US"/>
        </a:p>
      </dgm:t>
    </dgm:pt>
    <dgm:pt modelId="{357D8AC4-FCD8-48ED-9C5F-5B8DE53B25C3}">
      <dgm:prSet phldrT="[Text]"/>
      <dgm:spPr/>
      <dgm:t>
        <a:bodyPr/>
        <a:lstStyle/>
        <a:p>
          <a:pPr algn="l"/>
          <a:r>
            <a:rPr lang="en-US" dirty="0"/>
            <a:t>Delete orphan nodes</a:t>
          </a:r>
        </a:p>
      </dgm:t>
    </dgm:pt>
    <dgm:pt modelId="{C3EED2FF-8002-4F8C-B2B6-0CF060D974D0}" cxnId="{E9036969-B65C-4089-9627-FEE15E6F2BF6}" type="parTrans">
      <dgm:prSet/>
      <dgm:spPr/>
      <dgm:t>
        <a:bodyPr/>
        <a:lstStyle/>
        <a:p>
          <a:endParaRPr lang="en-US"/>
        </a:p>
      </dgm:t>
    </dgm:pt>
    <dgm:pt modelId="{AE71A97C-D118-413E-A8F7-57E307E4D624}" cxnId="{E9036969-B65C-4089-9627-FEE15E6F2BF6}" type="sibTrans">
      <dgm:prSet/>
      <dgm:spPr/>
      <dgm:t>
        <a:bodyPr/>
        <a:lstStyle/>
        <a:p>
          <a:endParaRPr lang="en-US"/>
        </a:p>
      </dgm:t>
    </dgm:pt>
    <dgm:pt modelId="{AFB0C9AC-3570-46D0-B9DE-527256B4DCB4}">
      <dgm:prSet phldrT="[Text]"/>
      <dgm:spPr/>
      <dgm:t>
        <a:bodyPr/>
        <a:lstStyle/>
        <a:p>
          <a:pPr algn="l"/>
          <a:r>
            <a:rPr lang="en-US" dirty="0"/>
            <a:t>Do not delete orphan nodes </a:t>
          </a:r>
        </a:p>
      </dgm:t>
    </dgm:pt>
    <dgm:pt modelId="{6634FDE7-4791-4F80-B8F0-2449F79B3322}" cxnId="{40474DFB-D2C0-4501-B246-3A541663794B}" type="parTrans">
      <dgm:prSet/>
      <dgm:spPr/>
      <dgm:t>
        <a:bodyPr/>
        <a:lstStyle/>
        <a:p>
          <a:endParaRPr lang="en-US"/>
        </a:p>
      </dgm:t>
    </dgm:pt>
    <dgm:pt modelId="{433B6BEC-DE62-4705-90F5-00FA55369061}" cxnId="{40474DFB-D2C0-4501-B246-3A541663794B}" type="sibTrans">
      <dgm:prSet/>
      <dgm:spPr/>
      <dgm:t>
        <a:bodyPr/>
        <a:lstStyle/>
        <a:p>
          <a:endParaRPr lang="en-US"/>
        </a:p>
      </dgm:t>
    </dgm:pt>
    <dgm:pt modelId="{0493B855-3014-477B-A083-947150D2756C}">
      <dgm:prSet phldrT="[Text]"/>
      <dgm:spPr/>
      <dgm:t>
        <a:bodyPr/>
        <a:lstStyle/>
        <a:p>
          <a:pPr algn="l"/>
          <a:r>
            <a:rPr lang="en-US" dirty="0"/>
            <a:t>1. Use pos-neg balanced weights</a:t>
          </a:r>
        </a:p>
      </dgm:t>
    </dgm:pt>
    <dgm:pt modelId="{09FBD2B3-8B6D-4637-B125-320B8C4A574A}" cxnId="{EE176093-8D1E-425A-8393-B718451AF8D0}" type="parTrans">
      <dgm:prSet/>
      <dgm:spPr/>
      <dgm:t>
        <a:bodyPr/>
        <a:lstStyle/>
        <a:p>
          <a:endParaRPr lang="en-US"/>
        </a:p>
      </dgm:t>
    </dgm:pt>
    <dgm:pt modelId="{28DDE29E-0137-4177-9DB3-A0B62BAB1932}" cxnId="{EE176093-8D1E-425A-8393-B718451AF8D0}" type="sibTrans">
      <dgm:prSet/>
      <dgm:spPr/>
      <dgm:t>
        <a:bodyPr/>
        <a:lstStyle/>
        <a:p>
          <a:endParaRPr lang="en-US"/>
        </a:p>
      </dgm:t>
    </dgm:pt>
    <dgm:pt modelId="{F9ED67F8-BBC6-4838-A24C-A57887F04825}">
      <dgm:prSet phldrT="[Text]"/>
      <dgm:spPr/>
      <dgm:t>
        <a:bodyPr/>
        <a:lstStyle/>
        <a:p>
          <a:pPr algn="l"/>
          <a:r>
            <a:rPr lang="en-US" dirty="0"/>
            <a:t>2. Do not use pos-neg balanced weights</a:t>
          </a:r>
        </a:p>
      </dgm:t>
    </dgm:pt>
    <dgm:pt modelId="{465C7727-E53F-486E-AB96-A04992058406}" cxnId="{E43DF364-00C7-44B0-86D7-C819E3DC98E0}" type="parTrans">
      <dgm:prSet/>
      <dgm:spPr/>
      <dgm:t>
        <a:bodyPr/>
        <a:lstStyle/>
        <a:p>
          <a:endParaRPr lang="en-US"/>
        </a:p>
      </dgm:t>
    </dgm:pt>
    <dgm:pt modelId="{D888C9EF-5489-4BDB-846A-39673ADBD1A8}" cxnId="{E43DF364-00C7-44B0-86D7-C819E3DC98E0}" type="sibTrans">
      <dgm:prSet/>
      <dgm:spPr/>
      <dgm:t>
        <a:bodyPr/>
        <a:lstStyle/>
        <a:p>
          <a:endParaRPr lang="en-US"/>
        </a:p>
      </dgm:t>
    </dgm:pt>
    <dgm:pt modelId="{0715AD3A-7D44-416F-BE2D-7756D31F98D4}">
      <dgm:prSet phldrT="[Text]"/>
      <dgm:spPr/>
      <dgm:t>
        <a:bodyPr/>
        <a:lstStyle/>
        <a:p>
          <a:pPr algn="l"/>
          <a:r>
            <a:rPr lang="en-US" dirty="0"/>
            <a:t>3. Use pos-neg balanced weights</a:t>
          </a:r>
        </a:p>
      </dgm:t>
    </dgm:pt>
    <dgm:pt modelId="{FDB8F559-59FA-4222-B6D0-9DA898A36E99}" cxnId="{2200A099-FFFF-4F32-8D57-CBB924FB00CC}" type="parTrans">
      <dgm:prSet/>
      <dgm:spPr/>
      <dgm:t>
        <a:bodyPr/>
        <a:lstStyle/>
        <a:p>
          <a:endParaRPr lang="en-US"/>
        </a:p>
      </dgm:t>
    </dgm:pt>
    <dgm:pt modelId="{C0D1FB6B-FE01-41AE-AE87-40C1D8B9C8C7}" cxnId="{2200A099-FFFF-4F32-8D57-CBB924FB00CC}" type="sibTrans">
      <dgm:prSet/>
      <dgm:spPr/>
      <dgm:t>
        <a:bodyPr/>
        <a:lstStyle/>
        <a:p>
          <a:endParaRPr lang="en-US"/>
        </a:p>
      </dgm:t>
    </dgm:pt>
    <dgm:pt modelId="{3ABA8783-9AA1-495F-AE3A-D4A2FC89A935}">
      <dgm:prSet phldrT="[Text]"/>
      <dgm:spPr/>
      <dgm:t>
        <a:bodyPr/>
        <a:lstStyle/>
        <a:p>
          <a:pPr algn="l"/>
          <a:r>
            <a:rPr lang="en-US" dirty="0"/>
            <a:t>4. Do not use pos-neg balanced weights</a:t>
          </a:r>
        </a:p>
      </dgm:t>
    </dgm:pt>
    <dgm:pt modelId="{9C1CAB93-1098-4FD2-809B-23F76E5460C4}" cxnId="{694E429F-A67D-4137-9D6F-891DC2280368}" type="parTrans">
      <dgm:prSet/>
      <dgm:spPr/>
      <dgm:t>
        <a:bodyPr/>
        <a:lstStyle/>
        <a:p>
          <a:endParaRPr lang="en-US"/>
        </a:p>
      </dgm:t>
    </dgm:pt>
    <dgm:pt modelId="{D1B0B2F9-773A-47CA-B400-65BF3ECB9DEC}" cxnId="{694E429F-A67D-4137-9D6F-891DC2280368}" type="sibTrans">
      <dgm:prSet/>
      <dgm:spPr/>
      <dgm:t>
        <a:bodyPr/>
        <a:lstStyle/>
        <a:p>
          <a:endParaRPr lang="en-US"/>
        </a:p>
      </dgm:t>
    </dgm:pt>
    <dgm:pt modelId="{C23C9549-029D-410C-9AF2-E857E7F43202}">
      <dgm:prSet phldrT="[Text]"/>
      <dgm:spPr/>
      <dgm:t>
        <a:bodyPr/>
        <a:lstStyle/>
        <a:p>
          <a:pPr algn="l"/>
          <a:r>
            <a:rPr lang="en-US" dirty="0"/>
            <a:t>5. Use pos-neg balanced weights</a:t>
          </a:r>
        </a:p>
      </dgm:t>
    </dgm:pt>
    <dgm:pt modelId="{1F05C947-440A-4DAB-BC21-E3BC1B9D1A43}" cxnId="{403E5254-E868-4F5D-ADE1-69E2DDE85B19}" type="parTrans">
      <dgm:prSet/>
      <dgm:spPr/>
      <dgm:t>
        <a:bodyPr/>
        <a:lstStyle/>
        <a:p>
          <a:endParaRPr lang="en-US"/>
        </a:p>
      </dgm:t>
    </dgm:pt>
    <dgm:pt modelId="{965C9571-9660-4922-8F25-073198EEE57C}" cxnId="{403E5254-E868-4F5D-ADE1-69E2DDE85B19}" type="sibTrans">
      <dgm:prSet/>
      <dgm:spPr/>
      <dgm:t>
        <a:bodyPr/>
        <a:lstStyle/>
        <a:p>
          <a:endParaRPr lang="en-US"/>
        </a:p>
      </dgm:t>
    </dgm:pt>
    <dgm:pt modelId="{191C0447-BFD0-4D4A-A28E-63A8BF4408A3}">
      <dgm:prSet phldrT="[Text]"/>
      <dgm:spPr/>
      <dgm:t>
        <a:bodyPr/>
        <a:lstStyle/>
        <a:p>
          <a:pPr algn="l"/>
          <a:r>
            <a:rPr lang="en-US" dirty="0"/>
            <a:t>6. Do not use pos-neg balanced weights</a:t>
          </a:r>
        </a:p>
      </dgm:t>
    </dgm:pt>
    <dgm:pt modelId="{314AEB5C-03F4-4365-82A3-969E72E4FCEB}" cxnId="{F8271693-C832-4C85-8B72-D1262927E990}" type="parTrans">
      <dgm:prSet/>
      <dgm:spPr/>
      <dgm:t>
        <a:bodyPr/>
        <a:lstStyle/>
        <a:p>
          <a:endParaRPr lang="en-US"/>
        </a:p>
      </dgm:t>
    </dgm:pt>
    <dgm:pt modelId="{39D61563-D2E7-4B63-A28C-3393A1DBE380}" cxnId="{F8271693-C832-4C85-8B72-D1262927E990}" type="sibTrans">
      <dgm:prSet/>
      <dgm:spPr/>
      <dgm:t>
        <a:bodyPr/>
        <a:lstStyle/>
        <a:p>
          <a:endParaRPr lang="en-US"/>
        </a:p>
      </dgm:t>
    </dgm:pt>
    <dgm:pt modelId="{28B5D453-A976-452B-B33D-F22486C2F622}">
      <dgm:prSet phldrT="[Text]"/>
      <dgm:spPr/>
      <dgm:t>
        <a:bodyPr/>
        <a:lstStyle/>
        <a:p>
          <a:pPr algn="l"/>
          <a:r>
            <a:rPr lang="en-US" dirty="0"/>
            <a:t>7. Use pos-neg balanced weights</a:t>
          </a:r>
        </a:p>
      </dgm:t>
    </dgm:pt>
    <dgm:pt modelId="{7063A6F7-4AD0-4388-89D8-DE85A666BFE5}" cxnId="{07F44A6E-074B-4861-8A17-80A8787C4AC9}" type="parTrans">
      <dgm:prSet/>
      <dgm:spPr/>
      <dgm:t>
        <a:bodyPr/>
        <a:lstStyle/>
        <a:p>
          <a:endParaRPr lang="en-US"/>
        </a:p>
      </dgm:t>
    </dgm:pt>
    <dgm:pt modelId="{1FE1E2F8-9D67-4B0B-B4F5-B4672B06CA49}" cxnId="{07F44A6E-074B-4861-8A17-80A8787C4AC9}" type="sibTrans">
      <dgm:prSet/>
      <dgm:spPr/>
      <dgm:t>
        <a:bodyPr/>
        <a:lstStyle/>
        <a:p>
          <a:endParaRPr lang="en-US"/>
        </a:p>
      </dgm:t>
    </dgm:pt>
    <dgm:pt modelId="{4418563A-AE75-4B4F-B436-0E133AD70056}">
      <dgm:prSet phldrT="[Text]"/>
      <dgm:spPr/>
      <dgm:t>
        <a:bodyPr/>
        <a:lstStyle/>
        <a:p>
          <a:pPr algn="l"/>
          <a:r>
            <a:rPr lang="en-US" dirty="0"/>
            <a:t>8. Do not use pos-neg balanced weights</a:t>
          </a:r>
        </a:p>
      </dgm:t>
    </dgm:pt>
    <dgm:pt modelId="{7F1DDF16-713A-4BB4-9372-F4D067C35F1B}" cxnId="{E1EA1D64-D85B-47BB-B7B8-E7714C65AA65}" type="parTrans">
      <dgm:prSet/>
      <dgm:spPr/>
      <dgm:t>
        <a:bodyPr/>
        <a:lstStyle/>
        <a:p>
          <a:endParaRPr lang="en-US"/>
        </a:p>
      </dgm:t>
    </dgm:pt>
    <dgm:pt modelId="{8295E110-2A46-4277-A276-88BB22AE07B4}" cxnId="{E1EA1D64-D85B-47BB-B7B8-E7714C65AA65}" type="sibTrans">
      <dgm:prSet/>
      <dgm:spPr/>
      <dgm:t>
        <a:bodyPr/>
        <a:lstStyle/>
        <a:p>
          <a:endParaRPr lang="en-US"/>
        </a:p>
      </dgm:t>
    </dgm:pt>
    <dgm:pt modelId="{AD85A29C-5119-4968-BBC6-09F0378BA298}" type="pres">
      <dgm:prSet presAssocID="{0B0092BC-842F-409A-8A3C-3D53428A4D52}" presName="diagram" presStyleCnt="0">
        <dgm:presLayoutVars>
          <dgm:chPref val="1"/>
          <dgm:dir/>
          <dgm:animOne val="branch"/>
          <dgm:animLvl val="lvl"/>
          <dgm:resizeHandles val="exact"/>
        </dgm:presLayoutVars>
      </dgm:prSet>
      <dgm:spPr/>
    </dgm:pt>
    <dgm:pt modelId="{7071320A-3826-4367-A846-3B621D37D0B7}" type="pres">
      <dgm:prSet presAssocID="{056E1BCC-863F-4D98-95B6-66241D6545A2}" presName="root1" presStyleCnt="0"/>
      <dgm:spPr/>
    </dgm:pt>
    <dgm:pt modelId="{DFFF47D5-83B2-41B6-9D82-2367F696532F}" type="pres">
      <dgm:prSet presAssocID="{056E1BCC-863F-4D98-95B6-66241D6545A2}" presName="LevelOneTextNode" presStyleLbl="node0" presStyleIdx="0" presStyleCnt="1">
        <dgm:presLayoutVars>
          <dgm:chPref val="3"/>
        </dgm:presLayoutVars>
      </dgm:prSet>
      <dgm:spPr/>
    </dgm:pt>
    <dgm:pt modelId="{30A40A98-0BD2-4C7F-B78D-BA75AAE02172}" type="pres">
      <dgm:prSet presAssocID="{056E1BCC-863F-4D98-95B6-66241D6545A2}" presName="level2hierChild" presStyleCnt="0"/>
      <dgm:spPr/>
    </dgm:pt>
    <dgm:pt modelId="{DFD01D2F-D6C4-4C77-BAEC-D1A97ACA7732}" type="pres">
      <dgm:prSet presAssocID="{4FD60D44-B6CB-4C9E-AF31-BC44AD66D7A0}" presName="conn2-1" presStyleLbl="parChTrans1D2" presStyleIdx="0" presStyleCnt="2"/>
      <dgm:spPr/>
    </dgm:pt>
    <dgm:pt modelId="{1C4232E7-98C2-4D46-A224-6E87E4294118}" type="pres">
      <dgm:prSet presAssocID="{4FD60D44-B6CB-4C9E-AF31-BC44AD66D7A0}" presName="connTx" presStyleLbl="parChTrans1D2" presStyleIdx="0" presStyleCnt="2"/>
      <dgm:spPr/>
    </dgm:pt>
    <dgm:pt modelId="{73E82FA2-782B-4796-AA4F-E9ABAB578489}" type="pres">
      <dgm:prSet presAssocID="{3D6E516D-C6AA-45BC-B2C9-7E8BF9FE2E8C}" presName="root2" presStyleCnt="0"/>
      <dgm:spPr/>
    </dgm:pt>
    <dgm:pt modelId="{28F3B8F9-EF36-47C0-B278-FA9732DD871C}" type="pres">
      <dgm:prSet presAssocID="{3D6E516D-C6AA-45BC-B2C9-7E8BF9FE2E8C}" presName="LevelTwoTextNode" presStyleLbl="node2" presStyleIdx="0" presStyleCnt="2">
        <dgm:presLayoutVars>
          <dgm:chPref val="3"/>
        </dgm:presLayoutVars>
      </dgm:prSet>
      <dgm:spPr/>
    </dgm:pt>
    <dgm:pt modelId="{0AC4526E-5D97-496E-BE48-4CFF1157EB46}" type="pres">
      <dgm:prSet presAssocID="{3D6E516D-C6AA-45BC-B2C9-7E8BF9FE2E8C}" presName="level3hierChild" presStyleCnt="0"/>
      <dgm:spPr/>
    </dgm:pt>
    <dgm:pt modelId="{40A3FA0B-09CD-44E7-A11C-5FCFA6E7C0A1}" type="pres">
      <dgm:prSet presAssocID="{721BAAAA-C1C0-4D71-A0AE-F583A0952D01}" presName="conn2-1" presStyleLbl="parChTrans1D3" presStyleIdx="0" presStyleCnt="4"/>
      <dgm:spPr/>
    </dgm:pt>
    <dgm:pt modelId="{CAF7E15E-415F-4841-8EC4-4E80E6583127}" type="pres">
      <dgm:prSet presAssocID="{721BAAAA-C1C0-4D71-A0AE-F583A0952D01}" presName="connTx" presStyleLbl="parChTrans1D3" presStyleIdx="0" presStyleCnt="4"/>
      <dgm:spPr/>
    </dgm:pt>
    <dgm:pt modelId="{C0302D16-C7C1-4105-967C-62EC94B1FBF3}" type="pres">
      <dgm:prSet presAssocID="{A0F46449-3279-43AC-ABF9-6D386370EBF4}" presName="root2" presStyleCnt="0"/>
      <dgm:spPr/>
    </dgm:pt>
    <dgm:pt modelId="{C8932E08-ACE0-4285-B5C4-5301E3CB0A42}" type="pres">
      <dgm:prSet presAssocID="{A0F46449-3279-43AC-ABF9-6D386370EBF4}" presName="LevelTwoTextNode" presStyleLbl="node3" presStyleIdx="0" presStyleCnt="4">
        <dgm:presLayoutVars>
          <dgm:chPref val="3"/>
        </dgm:presLayoutVars>
      </dgm:prSet>
      <dgm:spPr/>
    </dgm:pt>
    <dgm:pt modelId="{34F82070-A753-4BE0-BC43-176F23609A8A}" type="pres">
      <dgm:prSet presAssocID="{A0F46449-3279-43AC-ABF9-6D386370EBF4}" presName="level3hierChild" presStyleCnt="0"/>
      <dgm:spPr/>
    </dgm:pt>
    <dgm:pt modelId="{6739E765-BF1B-4556-85A3-4D41A8B77F95}" type="pres">
      <dgm:prSet presAssocID="{09FBD2B3-8B6D-4637-B125-320B8C4A574A}" presName="conn2-1" presStyleLbl="parChTrans1D4" presStyleIdx="0" presStyleCnt="8"/>
      <dgm:spPr/>
    </dgm:pt>
    <dgm:pt modelId="{8585891D-8C0B-4E89-A553-8C92A75D0030}" type="pres">
      <dgm:prSet presAssocID="{09FBD2B3-8B6D-4637-B125-320B8C4A574A}" presName="connTx" presStyleLbl="parChTrans1D4" presStyleIdx="0" presStyleCnt="8"/>
      <dgm:spPr/>
    </dgm:pt>
    <dgm:pt modelId="{F7EB17BC-95B1-43C2-9FD2-2D322685629B}" type="pres">
      <dgm:prSet presAssocID="{0493B855-3014-477B-A083-947150D2756C}" presName="root2" presStyleCnt="0"/>
      <dgm:spPr/>
    </dgm:pt>
    <dgm:pt modelId="{DF36F805-E216-4A8A-8F85-18198C4FC12F}" type="pres">
      <dgm:prSet presAssocID="{0493B855-3014-477B-A083-947150D2756C}" presName="LevelTwoTextNode" presStyleLbl="node4" presStyleIdx="0" presStyleCnt="8">
        <dgm:presLayoutVars>
          <dgm:chPref val="3"/>
        </dgm:presLayoutVars>
      </dgm:prSet>
      <dgm:spPr/>
    </dgm:pt>
    <dgm:pt modelId="{CF49C265-04B5-4B4D-BF2E-9A230B612B88}" type="pres">
      <dgm:prSet presAssocID="{0493B855-3014-477B-A083-947150D2756C}" presName="level3hierChild" presStyleCnt="0"/>
      <dgm:spPr/>
    </dgm:pt>
    <dgm:pt modelId="{882BFE12-40CB-4F95-BBDD-E5116AF81432}" type="pres">
      <dgm:prSet presAssocID="{465C7727-E53F-486E-AB96-A04992058406}" presName="conn2-1" presStyleLbl="parChTrans1D4" presStyleIdx="1" presStyleCnt="8"/>
      <dgm:spPr/>
    </dgm:pt>
    <dgm:pt modelId="{354C6A5F-508C-47AA-AE2C-DAAF7E3FABDD}" type="pres">
      <dgm:prSet presAssocID="{465C7727-E53F-486E-AB96-A04992058406}" presName="connTx" presStyleLbl="parChTrans1D4" presStyleIdx="1" presStyleCnt="8"/>
      <dgm:spPr/>
    </dgm:pt>
    <dgm:pt modelId="{286E554B-4A98-47F4-8C02-D21A94CEA546}" type="pres">
      <dgm:prSet presAssocID="{F9ED67F8-BBC6-4838-A24C-A57887F04825}" presName="root2" presStyleCnt="0"/>
      <dgm:spPr/>
    </dgm:pt>
    <dgm:pt modelId="{860D11C9-CFD5-409F-9BEB-CFB4A13868A7}" type="pres">
      <dgm:prSet presAssocID="{F9ED67F8-BBC6-4838-A24C-A57887F04825}" presName="LevelTwoTextNode" presStyleLbl="node4" presStyleIdx="1" presStyleCnt="8">
        <dgm:presLayoutVars>
          <dgm:chPref val="3"/>
        </dgm:presLayoutVars>
      </dgm:prSet>
      <dgm:spPr/>
    </dgm:pt>
    <dgm:pt modelId="{9A43BE7B-9B26-4CCD-86E3-15F675C42D2A}" type="pres">
      <dgm:prSet presAssocID="{F9ED67F8-BBC6-4838-A24C-A57887F04825}" presName="level3hierChild" presStyleCnt="0"/>
      <dgm:spPr/>
    </dgm:pt>
    <dgm:pt modelId="{A9D01A35-B803-4FC4-8AEA-ED7480BD1A37}" type="pres">
      <dgm:prSet presAssocID="{BD98AEC9-5919-4E97-A2C9-5E2D824469A1}" presName="conn2-1" presStyleLbl="parChTrans1D3" presStyleIdx="1" presStyleCnt="4"/>
      <dgm:spPr/>
    </dgm:pt>
    <dgm:pt modelId="{968A910B-6D37-48F0-B223-40B147357B48}" type="pres">
      <dgm:prSet presAssocID="{BD98AEC9-5919-4E97-A2C9-5E2D824469A1}" presName="connTx" presStyleLbl="parChTrans1D3" presStyleIdx="1" presStyleCnt="4"/>
      <dgm:spPr/>
    </dgm:pt>
    <dgm:pt modelId="{78B59B40-065F-4ABA-9E05-AD3CEA110783}" type="pres">
      <dgm:prSet presAssocID="{CE991C7B-7971-40AB-90D3-10B54AEC3541}" presName="root2" presStyleCnt="0"/>
      <dgm:spPr/>
    </dgm:pt>
    <dgm:pt modelId="{1436F50F-1808-456F-B704-98B3F2EDFACE}" type="pres">
      <dgm:prSet presAssocID="{CE991C7B-7971-40AB-90D3-10B54AEC3541}" presName="LevelTwoTextNode" presStyleLbl="node3" presStyleIdx="1" presStyleCnt="4">
        <dgm:presLayoutVars>
          <dgm:chPref val="3"/>
        </dgm:presLayoutVars>
      </dgm:prSet>
      <dgm:spPr/>
    </dgm:pt>
    <dgm:pt modelId="{C240040F-D7A6-4042-BD40-2673A3924AA7}" type="pres">
      <dgm:prSet presAssocID="{CE991C7B-7971-40AB-90D3-10B54AEC3541}" presName="level3hierChild" presStyleCnt="0"/>
      <dgm:spPr/>
    </dgm:pt>
    <dgm:pt modelId="{2D92B0DF-8351-486F-8148-145A8E2B5D0A}" type="pres">
      <dgm:prSet presAssocID="{FDB8F559-59FA-4222-B6D0-9DA898A36E99}" presName="conn2-1" presStyleLbl="parChTrans1D4" presStyleIdx="2" presStyleCnt="8"/>
      <dgm:spPr/>
    </dgm:pt>
    <dgm:pt modelId="{DB1E75FB-9AD6-45D5-8323-92357730BF6F}" type="pres">
      <dgm:prSet presAssocID="{FDB8F559-59FA-4222-B6D0-9DA898A36E99}" presName="connTx" presStyleLbl="parChTrans1D4" presStyleIdx="2" presStyleCnt="8"/>
      <dgm:spPr/>
    </dgm:pt>
    <dgm:pt modelId="{CE043223-D295-46D1-BD7A-ADBBE98DA9A2}" type="pres">
      <dgm:prSet presAssocID="{0715AD3A-7D44-416F-BE2D-7756D31F98D4}" presName="root2" presStyleCnt="0"/>
      <dgm:spPr/>
    </dgm:pt>
    <dgm:pt modelId="{855C5F24-6BDB-40F7-840B-B92F4936EC17}" type="pres">
      <dgm:prSet presAssocID="{0715AD3A-7D44-416F-BE2D-7756D31F98D4}" presName="LevelTwoTextNode" presStyleLbl="node4" presStyleIdx="2" presStyleCnt="8">
        <dgm:presLayoutVars>
          <dgm:chPref val="3"/>
        </dgm:presLayoutVars>
      </dgm:prSet>
      <dgm:spPr/>
    </dgm:pt>
    <dgm:pt modelId="{04664805-C63B-4265-8D44-FFBF493D0863}" type="pres">
      <dgm:prSet presAssocID="{0715AD3A-7D44-416F-BE2D-7756D31F98D4}" presName="level3hierChild" presStyleCnt="0"/>
      <dgm:spPr/>
    </dgm:pt>
    <dgm:pt modelId="{33B39F31-FC52-4B80-AAAB-986F5977B9CA}" type="pres">
      <dgm:prSet presAssocID="{9C1CAB93-1098-4FD2-809B-23F76E5460C4}" presName="conn2-1" presStyleLbl="parChTrans1D4" presStyleIdx="3" presStyleCnt="8"/>
      <dgm:spPr/>
    </dgm:pt>
    <dgm:pt modelId="{8EA61566-D5C9-44B8-BAAB-78E9058CECD6}" type="pres">
      <dgm:prSet presAssocID="{9C1CAB93-1098-4FD2-809B-23F76E5460C4}" presName="connTx" presStyleLbl="parChTrans1D4" presStyleIdx="3" presStyleCnt="8"/>
      <dgm:spPr/>
    </dgm:pt>
    <dgm:pt modelId="{1E50EF58-D1E9-4562-814B-DE08E8D550B7}" type="pres">
      <dgm:prSet presAssocID="{3ABA8783-9AA1-495F-AE3A-D4A2FC89A935}" presName="root2" presStyleCnt="0"/>
      <dgm:spPr/>
    </dgm:pt>
    <dgm:pt modelId="{DF254A8D-3B2D-4321-BAE1-C68B842950BC}" type="pres">
      <dgm:prSet presAssocID="{3ABA8783-9AA1-495F-AE3A-D4A2FC89A935}" presName="LevelTwoTextNode" presStyleLbl="node4" presStyleIdx="3" presStyleCnt="8">
        <dgm:presLayoutVars>
          <dgm:chPref val="3"/>
        </dgm:presLayoutVars>
      </dgm:prSet>
      <dgm:spPr/>
    </dgm:pt>
    <dgm:pt modelId="{7988D199-7CCC-4FF3-9AFC-2E963866C48A}" type="pres">
      <dgm:prSet presAssocID="{3ABA8783-9AA1-495F-AE3A-D4A2FC89A935}" presName="level3hierChild" presStyleCnt="0"/>
      <dgm:spPr/>
    </dgm:pt>
    <dgm:pt modelId="{0F936DBD-C11C-4450-94AE-A81C6147043C}" type="pres">
      <dgm:prSet presAssocID="{CA5D1D39-A336-494E-BB8D-8FE1BC28125B}" presName="conn2-1" presStyleLbl="parChTrans1D2" presStyleIdx="1" presStyleCnt="2"/>
      <dgm:spPr/>
    </dgm:pt>
    <dgm:pt modelId="{3779364C-72B6-42D8-95EB-030E73B2DB05}" type="pres">
      <dgm:prSet presAssocID="{CA5D1D39-A336-494E-BB8D-8FE1BC28125B}" presName="connTx" presStyleLbl="parChTrans1D2" presStyleIdx="1" presStyleCnt="2"/>
      <dgm:spPr/>
    </dgm:pt>
    <dgm:pt modelId="{8527475D-AC62-41B6-8550-DFF469B4357F}" type="pres">
      <dgm:prSet presAssocID="{8ABD933F-44E0-4204-B7CC-1D6344C20B48}" presName="root2" presStyleCnt="0"/>
      <dgm:spPr/>
    </dgm:pt>
    <dgm:pt modelId="{790DE32D-A952-4622-A843-138E9744B219}" type="pres">
      <dgm:prSet presAssocID="{8ABD933F-44E0-4204-B7CC-1D6344C20B48}" presName="LevelTwoTextNode" presStyleLbl="node2" presStyleIdx="1" presStyleCnt="2">
        <dgm:presLayoutVars>
          <dgm:chPref val="3"/>
        </dgm:presLayoutVars>
      </dgm:prSet>
      <dgm:spPr/>
    </dgm:pt>
    <dgm:pt modelId="{CE3A5C04-8269-42BB-A6FA-3E2FFEE550D6}" type="pres">
      <dgm:prSet presAssocID="{8ABD933F-44E0-4204-B7CC-1D6344C20B48}" presName="level3hierChild" presStyleCnt="0"/>
      <dgm:spPr/>
    </dgm:pt>
    <dgm:pt modelId="{3F710EB2-97BC-4A78-A515-6F2D503514C4}" type="pres">
      <dgm:prSet presAssocID="{C3EED2FF-8002-4F8C-B2B6-0CF060D974D0}" presName="conn2-1" presStyleLbl="parChTrans1D3" presStyleIdx="2" presStyleCnt="4"/>
      <dgm:spPr/>
    </dgm:pt>
    <dgm:pt modelId="{88E0921C-AC9C-4D94-983B-4C5BCFA261E0}" type="pres">
      <dgm:prSet presAssocID="{C3EED2FF-8002-4F8C-B2B6-0CF060D974D0}" presName="connTx" presStyleLbl="parChTrans1D3" presStyleIdx="2" presStyleCnt="4"/>
      <dgm:spPr/>
    </dgm:pt>
    <dgm:pt modelId="{DC3B486E-DB54-40F1-848D-D85A738DE6BE}" type="pres">
      <dgm:prSet presAssocID="{357D8AC4-FCD8-48ED-9C5F-5B8DE53B25C3}" presName="root2" presStyleCnt="0"/>
      <dgm:spPr/>
    </dgm:pt>
    <dgm:pt modelId="{D4853642-9E98-4A54-B19E-88C8002EB206}" type="pres">
      <dgm:prSet presAssocID="{357D8AC4-FCD8-48ED-9C5F-5B8DE53B25C3}" presName="LevelTwoTextNode" presStyleLbl="node3" presStyleIdx="2" presStyleCnt="4">
        <dgm:presLayoutVars>
          <dgm:chPref val="3"/>
        </dgm:presLayoutVars>
      </dgm:prSet>
      <dgm:spPr/>
    </dgm:pt>
    <dgm:pt modelId="{F742740C-C76A-4BF1-A3D3-AD1A5C0BCBDA}" type="pres">
      <dgm:prSet presAssocID="{357D8AC4-FCD8-48ED-9C5F-5B8DE53B25C3}" presName="level3hierChild" presStyleCnt="0"/>
      <dgm:spPr/>
    </dgm:pt>
    <dgm:pt modelId="{448EBB83-C29B-4945-B5DF-5EA03D237186}" type="pres">
      <dgm:prSet presAssocID="{1F05C947-440A-4DAB-BC21-E3BC1B9D1A43}" presName="conn2-1" presStyleLbl="parChTrans1D4" presStyleIdx="4" presStyleCnt="8"/>
      <dgm:spPr/>
    </dgm:pt>
    <dgm:pt modelId="{8753A320-0B8D-4039-8D8E-61001F85552C}" type="pres">
      <dgm:prSet presAssocID="{1F05C947-440A-4DAB-BC21-E3BC1B9D1A43}" presName="connTx" presStyleLbl="parChTrans1D4" presStyleIdx="4" presStyleCnt="8"/>
      <dgm:spPr/>
    </dgm:pt>
    <dgm:pt modelId="{2B41E2C0-6347-48FA-8AF2-45A45DD18752}" type="pres">
      <dgm:prSet presAssocID="{C23C9549-029D-410C-9AF2-E857E7F43202}" presName="root2" presStyleCnt="0"/>
      <dgm:spPr/>
    </dgm:pt>
    <dgm:pt modelId="{B7D69181-B26B-4993-BABB-1666E60FD770}" type="pres">
      <dgm:prSet presAssocID="{C23C9549-029D-410C-9AF2-E857E7F43202}" presName="LevelTwoTextNode" presStyleLbl="node4" presStyleIdx="4" presStyleCnt="8">
        <dgm:presLayoutVars>
          <dgm:chPref val="3"/>
        </dgm:presLayoutVars>
      </dgm:prSet>
      <dgm:spPr/>
    </dgm:pt>
    <dgm:pt modelId="{7402888D-6DED-4A19-9BBC-3E14873F38BF}" type="pres">
      <dgm:prSet presAssocID="{C23C9549-029D-410C-9AF2-E857E7F43202}" presName="level3hierChild" presStyleCnt="0"/>
      <dgm:spPr/>
    </dgm:pt>
    <dgm:pt modelId="{6B78CD39-B954-448C-9B08-ED22B1A98632}" type="pres">
      <dgm:prSet presAssocID="{314AEB5C-03F4-4365-82A3-969E72E4FCEB}" presName="conn2-1" presStyleLbl="parChTrans1D4" presStyleIdx="5" presStyleCnt="8"/>
      <dgm:spPr/>
    </dgm:pt>
    <dgm:pt modelId="{4A78262A-C1F0-4A19-B61B-C18E3EE80F68}" type="pres">
      <dgm:prSet presAssocID="{314AEB5C-03F4-4365-82A3-969E72E4FCEB}" presName="connTx" presStyleLbl="parChTrans1D4" presStyleIdx="5" presStyleCnt="8"/>
      <dgm:spPr/>
    </dgm:pt>
    <dgm:pt modelId="{615680DE-DFAB-461E-BDB5-C6836DF6875A}" type="pres">
      <dgm:prSet presAssocID="{191C0447-BFD0-4D4A-A28E-63A8BF4408A3}" presName="root2" presStyleCnt="0"/>
      <dgm:spPr/>
    </dgm:pt>
    <dgm:pt modelId="{BEAEEF23-466D-4D9F-AD5E-7F64532866F5}" type="pres">
      <dgm:prSet presAssocID="{191C0447-BFD0-4D4A-A28E-63A8BF4408A3}" presName="LevelTwoTextNode" presStyleLbl="node4" presStyleIdx="5" presStyleCnt="8">
        <dgm:presLayoutVars>
          <dgm:chPref val="3"/>
        </dgm:presLayoutVars>
      </dgm:prSet>
      <dgm:spPr/>
    </dgm:pt>
    <dgm:pt modelId="{6E85476E-A14A-4932-9FA9-2688BE4C13FD}" type="pres">
      <dgm:prSet presAssocID="{191C0447-BFD0-4D4A-A28E-63A8BF4408A3}" presName="level3hierChild" presStyleCnt="0"/>
      <dgm:spPr/>
    </dgm:pt>
    <dgm:pt modelId="{121A9C23-F061-486A-A47F-FBFAEE165539}" type="pres">
      <dgm:prSet presAssocID="{6634FDE7-4791-4F80-B8F0-2449F79B3322}" presName="conn2-1" presStyleLbl="parChTrans1D3" presStyleIdx="3" presStyleCnt="4"/>
      <dgm:spPr/>
    </dgm:pt>
    <dgm:pt modelId="{D85753C3-A1B9-4211-B058-924A4A329E45}" type="pres">
      <dgm:prSet presAssocID="{6634FDE7-4791-4F80-B8F0-2449F79B3322}" presName="connTx" presStyleLbl="parChTrans1D3" presStyleIdx="3" presStyleCnt="4"/>
      <dgm:spPr/>
    </dgm:pt>
    <dgm:pt modelId="{3F772A16-DD61-4E92-887A-0EAB32071CDC}" type="pres">
      <dgm:prSet presAssocID="{AFB0C9AC-3570-46D0-B9DE-527256B4DCB4}" presName="root2" presStyleCnt="0"/>
      <dgm:spPr/>
    </dgm:pt>
    <dgm:pt modelId="{C09D28B7-C98C-4CE2-91B0-6C1B44B4F5E2}" type="pres">
      <dgm:prSet presAssocID="{AFB0C9AC-3570-46D0-B9DE-527256B4DCB4}" presName="LevelTwoTextNode" presStyleLbl="node3" presStyleIdx="3" presStyleCnt="4">
        <dgm:presLayoutVars>
          <dgm:chPref val="3"/>
        </dgm:presLayoutVars>
      </dgm:prSet>
      <dgm:spPr/>
    </dgm:pt>
    <dgm:pt modelId="{113DB3B9-9379-43A9-9782-893DD12ACE04}" type="pres">
      <dgm:prSet presAssocID="{AFB0C9AC-3570-46D0-B9DE-527256B4DCB4}" presName="level3hierChild" presStyleCnt="0"/>
      <dgm:spPr/>
    </dgm:pt>
    <dgm:pt modelId="{EBE1159A-2C1E-4467-9E7B-6C391A041CC4}" type="pres">
      <dgm:prSet presAssocID="{7063A6F7-4AD0-4388-89D8-DE85A666BFE5}" presName="conn2-1" presStyleLbl="parChTrans1D4" presStyleIdx="6" presStyleCnt="8"/>
      <dgm:spPr/>
    </dgm:pt>
    <dgm:pt modelId="{9CB90545-9941-4127-85A7-C050C3BC2618}" type="pres">
      <dgm:prSet presAssocID="{7063A6F7-4AD0-4388-89D8-DE85A666BFE5}" presName="connTx" presStyleLbl="parChTrans1D4" presStyleIdx="6" presStyleCnt="8"/>
      <dgm:spPr/>
    </dgm:pt>
    <dgm:pt modelId="{0D2CC3C6-17AD-463B-AF59-3B6594D3907E}" type="pres">
      <dgm:prSet presAssocID="{28B5D453-A976-452B-B33D-F22486C2F622}" presName="root2" presStyleCnt="0"/>
      <dgm:spPr/>
    </dgm:pt>
    <dgm:pt modelId="{7FBD8A94-3362-4205-A639-7164CB026D1E}" type="pres">
      <dgm:prSet presAssocID="{28B5D453-A976-452B-B33D-F22486C2F622}" presName="LevelTwoTextNode" presStyleLbl="node4" presStyleIdx="6" presStyleCnt="8">
        <dgm:presLayoutVars>
          <dgm:chPref val="3"/>
        </dgm:presLayoutVars>
      </dgm:prSet>
      <dgm:spPr/>
    </dgm:pt>
    <dgm:pt modelId="{CDF3AC37-B574-488E-AC22-A66479E19B17}" type="pres">
      <dgm:prSet presAssocID="{28B5D453-A976-452B-B33D-F22486C2F622}" presName="level3hierChild" presStyleCnt="0"/>
      <dgm:spPr/>
    </dgm:pt>
    <dgm:pt modelId="{5A3E16B5-78C0-436F-928D-B9EB6C6128D6}" type="pres">
      <dgm:prSet presAssocID="{7F1DDF16-713A-4BB4-9372-F4D067C35F1B}" presName="conn2-1" presStyleLbl="parChTrans1D4" presStyleIdx="7" presStyleCnt="8"/>
      <dgm:spPr/>
    </dgm:pt>
    <dgm:pt modelId="{4AA22F78-1DD7-4026-888E-5F12B0A8E4E3}" type="pres">
      <dgm:prSet presAssocID="{7F1DDF16-713A-4BB4-9372-F4D067C35F1B}" presName="connTx" presStyleLbl="parChTrans1D4" presStyleIdx="7" presStyleCnt="8"/>
      <dgm:spPr/>
    </dgm:pt>
    <dgm:pt modelId="{72972331-1EF1-4020-B3E6-7CC82EF62CD8}" type="pres">
      <dgm:prSet presAssocID="{4418563A-AE75-4B4F-B436-0E133AD70056}" presName="root2" presStyleCnt="0"/>
      <dgm:spPr/>
    </dgm:pt>
    <dgm:pt modelId="{909DD2BA-DE72-413F-B737-675B858EC87B}" type="pres">
      <dgm:prSet presAssocID="{4418563A-AE75-4B4F-B436-0E133AD70056}" presName="LevelTwoTextNode" presStyleLbl="node4" presStyleIdx="7" presStyleCnt="8">
        <dgm:presLayoutVars>
          <dgm:chPref val="3"/>
        </dgm:presLayoutVars>
      </dgm:prSet>
      <dgm:spPr/>
    </dgm:pt>
    <dgm:pt modelId="{832FD5AD-2644-43A1-B487-7981E5B3EB9E}" type="pres">
      <dgm:prSet presAssocID="{4418563A-AE75-4B4F-B436-0E133AD70056}" presName="level3hierChild" presStyleCnt="0"/>
      <dgm:spPr/>
    </dgm:pt>
  </dgm:ptLst>
  <dgm:cxnLst>
    <dgm:cxn modelId="{58130904-28EB-4101-8C34-2155B6B3A87A}" type="presOf" srcId="{09FBD2B3-8B6D-4637-B125-320B8C4A574A}" destId="{6739E765-BF1B-4556-85A3-4D41A8B77F95}" srcOrd="0" destOrd="0" presId="urn:microsoft.com/office/officeart/2005/8/layout/hierarchy2"/>
    <dgm:cxn modelId="{A7DA7E06-3B21-4038-9D07-BC95F3E478D7}" type="presOf" srcId="{0715AD3A-7D44-416F-BE2D-7756D31F98D4}" destId="{855C5F24-6BDB-40F7-840B-B92F4936EC17}" srcOrd="0" destOrd="0" presId="urn:microsoft.com/office/officeart/2005/8/layout/hierarchy2"/>
    <dgm:cxn modelId="{96A5B110-1EEB-4E91-9CA8-87B4426F8822}" type="presOf" srcId="{4FD60D44-B6CB-4C9E-AF31-BC44AD66D7A0}" destId="{DFD01D2F-D6C4-4C77-BAEC-D1A97ACA7732}" srcOrd="0" destOrd="0" presId="urn:microsoft.com/office/officeart/2005/8/layout/hierarchy2"/>
    <dgm:cxn modelId="{A70C2814-A9EC-43B0-9761-4C4CCE136BEB}" srcId="{0B0092BC-842F-409A-8A3C-3D53428A4D52}" destId="{056E1BCC-863F-4D98-95B6-66241D6545A2}" srcOrd="0" destOrd="0" parTransId="{B7FDB340-2E5F-4ACB-B396-E2403CC1B3BA}" sibTransId="{BACD88E7-540F-495A-A422-6D7869C67B49}"/>
    <dgm:cxn modelId="{83DF6F15-B077-40CD-9111-F6DA13100DE4}" type="presOf" srcId="{BD98AEC9-5919-4E97-A2C9-5E2D824469A1}" destId="{968A910B-6D37-48F0-B223-40B147357B48}" srcOrd="1" destOrd="0" presId="urn:microsoft.com/office/officeart/2005/8/layout/hierarchy2"/>
    <dgm:cxn modelId="{78977C18-983F-43EB-ACBF-86D5C31A8F36}" type="presOf" srcId="{BD98AEC9-5919-4E97-A2C9-5E2D824469A1}" destId="{A9D01A35-B803-4FC4-8AEA-ED7480BD1A37}" srcOrd="0" destOrd="0" presId="urn:microsoft.com/office/officeart/2005/8/layout/hierarchy2"/>
    <dgm:cxn modelId="{04A1621D-283A-4D5B-BB93-D9A8000CAE0C}" type="presOf" srcId="{A0F46449-3279-43AC-ABF9-6D386370EBF4}" destId="{C8932E08-ACE0-4285-B5C4-5301E3CB0A42}" srcOrd="0" destOrd="0" presId="urn:microsoft.com/office/officeart/2005/8/layout/hierarchy2"/>
    <dgm:cxn modelId="{019B4924-5080-4338-9AE1-46487782C74F}" type="presOf" srcId="{09FBD2B3-8B6D-4637-B125-320B8C4A574A}" destId="{8585891D-8C0B-4E89-A553-8C92A75D0030}" srcOrd="1" destOrd="0" presId="urn:microsoft.com/office/officeart/2005/8/layout/hierarchy2"/>
    <dgm:cxn modelId="{C9B63A27-2B41-4FFD-8C1D-5A2B89D3D703}" type="presOf" srcId="{9C1CAB93-1098-4FD2-809B-23F76E5460C4}" destId="{33B39F31-FC52-4B80-AAAB-986F5977B9CA}" srcOrd="0" destOrd="0" presId="urn:microsoft.com/office/officeart/2005/8/layout/hierarchy2"/>
    <dgm:cxn modelId="{CD267837-D5DA-4ABD-92FA-E0400CAADB05}" type="presOf" srcId="{465C7727-E53F-486E-AB96-A04992058406}" destId="{354C6A5F-508C-47AA-AE2C-DAAF7E3FABDD}" srcOrd="1" destOrd="0" presId="urn:microsoft.com/office/officeart/2005/8/layout/hierarchy2"/>
    <dgm:cxn modelId="{65FFD338-1BAB-458E-A42D-6A6BE415A288}" type="presOf" srcId="{465C7727-E53F-486E-AB96-A04992058406}" destId="{882BFE12-40CB-4F95-BBDD-E5116AF81432}" srcOrd="0" destOrd="0" presId="urn:microsoft.com/office/officeart/2005/8/layout/hierarchy2"/>
    <dgm:cxn modelId="{79A67C3F-6E3A-45DA-98F5-F4BCAA67CB86}" type="presOf" srcId="{0493B855-3014-477B-A083-947150D2756C}" destId="{DF36F805-E216-4A8A-8F85-18198C4FC12F}" srcOrd="0" destOrd="0" presId="urn:microsoft.com/office/officeart/2005/8/layout/hierarchy2"/>
    <dgm:cxn modelId="{3FD39F3F-DB84-4256-94FF-3C8D1BF43F94}" type="presOf" srcId="{7F1DDF16-713A-4BB4-9372-F4D067C35F1B}" destId="{4AA22F78-1DD7-4026-888E-5F12B0A8E4E3}" srcOrd="1" destOrd="0" presId="urn:microsoft.com/office/officeart/2005/8/layout/hierarchy2"/>
    <dgm:cxn modelId="{2106F340-2113-4198-AD1E-FEE96043BFC7}" srcId="{3D6E516D-C6AA-45BC-B2C9-7E8BF9FE2E8C}" destId="{CE991C7B-7971-40AB-90D3-10B54AEC3541}" srcOrd="1" destOrd="0" parTransId="{BD98AEC9-5919-4E97-A2C9-5E2D824469A1}" sibTransId="{C3976B96-13CF-4404-A568-DA16AF7E9D18}"/>
    <dgm:cxn modelId="{A242D95E-2DF9-420A-B215-A354AFA15A82}" type="presOf" srcId="{8ABD933F-44E0-4204-B7CC-1D6344C20B48}" destId="{790DE32D-A952-4622-A843-138E9744B219}" srcOrd="0" destOrd="0" presId="urn:microsoft.com/office/officeart/2005/8/layout/hierarchy2"/>
    <dgm:cxn modelId="{C68BE85E-4600-4B4C-A751-258825776578}" type="presOf" srcId="{AFB0C9AC-3570-46D0-B9DE-527256B4DCB4}" destId="{C09D28B7-C98C-4CE2-91B0-6C1B44B4F5E2}" srcOrd="0" destOrd="0" presId="urn:microsoft.com/office/officeart/2005/8/layout/hierarchy2"/>
    <dgm:cxn modelId="{A0AE365F-52F5-4179-A3EB-5B1048DDE0A8}" type="presOf" srcId="{C3EED2FF-8002-4F8C-B2B6-0CF060D974D0}" destId="{3F710EB2-97BC-4A78-A515-6F2D503514C4}" srcOrd="0" destOrd="0" presId="urn:microsoft.com/office/officeart/2005/8/layout/hierarchy2"/>
    <dgm:cxn modelId="{ECC06D42-E3C4-4FFE-BB55-374FAD3F73A9}" type="presOf" srcId="{7F1DDF16-713A-4BB4-9372-F4D067C35F1B}" destId="{5A3E16B5-78C0-436F-928D-B9EB6C6128D6}" srcOrd="0" destOrd="0" presId="urn:microsoft.com/office/officeart/2005/8/layout/hierarchy2"/>
    <dgm:cxn modelId="{F3A09063-8B1F-4807-8BFE-A7334E2605C5}" type="presOf" srcId="{357D8AC4-FCD8-48ED-9C5F-5B8DE53B25C3}" destId="{D4853642-9E98-4A54-B19E-88C8002EB206}" srcOrd="0" destOrd="0" presId="urn:microsoft.com/office/officeart/2005/8/layout/hierarchy2"/>
    <dgm:cxn modelId="{E1EA1D64-D85B-47BB-B7B8-E7714C65AA65}" srcId="{AFB0C9AC-3570-46D0-B9DE-527256B4DCB4}" destId="{4418563A-AE75-4B4F-B436-0E133AD70056}" srcOrd="1" destOrd="0" parTransId="{7F1DDF16-713A-4BB4-9372-F4D067C35F1B}" sibTransId="{8295E110-2A46-4277-A276-88BB22AE07B4}"/>
    <dgm:cxn modelId="{5C3BE564-AD4D-4C9C-BB13-709EF29D88CF}" type="presOf" srcId="{721BAAAA-C1C0-4D71-A0AE-F583A0952D01}" destId="{40A3FA0B-09CD-44E7-A11C-5FCFA6E7C0A1}" srcOrd="0" destOrd="0" presId="urn:microsoft.com/office/officeart/2005/8/layout/hierarchy2"/>
    <dgm:cxn modelId="{E43DF364-00C7-44B0-86D7-C819E3DC98E0}" srcId="{A0F46449-3279-43AC-ABF9-6D386370EBF4}" destId="{F9ED67F8-BBC6-4838-A24C-A57887F04825}" srcOrd="1" destOrd="0" parTransId="{465C7727-E53F-486E-AB96-A04992058406}" sibTransId="{D888C9EF-5489-4BDB-846A-39673ADBD1A8}"/>
    <dgm:cxn modelId="{E9036969-B65C-4089-9627-FEE15E6F2BF6}" srcId="{8ABD933F-44E0-4204-B7CC-1D6344C20B48}" destId="{357D8AC4-FCD8-48ED-9C5F-5B8DE53B25C3}" srcOrd="0" destOrd="0" parTransId="{C3EED2FF-8002-4F8C-B2B6-0CF060D974D0}" sibTransId="{AE71A97C-D118-413E-A8F7-57E307E4D624}"/>
    <dgm:cxn modelId="{8DD4966D-18C0-48B0-8943-1BDDE5E7F614}" type="presOf" srcId="{056E1BCC-863F-4D98-95B6-66241D6545A2}" destId="{DFFF47D5-83B2-41B6-9D82-2367F696532F}" srcOrd="0" destOrd="0" presId="urn:microsoft.com/office/officeart/2005/8/layout/hierarchy2"/>
    <dgm:cxn modelId="{07F44A6E-074B-4861-8A17-80A8787C4AC9}" srcId="{AFB0C9AC-3570-46D0-B9DE-527256B4DCB4}" destId="{28B5D453-A976-452B-B33D-F22486C2F622}" srcOrd="0" destOrd="0" parTransId="{7063A6F7-4AD0-4388-89D8-DE85A666BFE5}" sibTransId="{1FE1E2F8-9D67-4B0B-B4F5-B4672B06CA49}"/>
    <dgm:cxn modelId="{54EA4070-418F-4EE5-982E-53735CD34D5F}" type="presOf" srcId="{4FD60D44-B6CB-4C9E-AF31-BC44AD66D7A0}" destId="{1C4232E7-98C2-4D46-A224-6E87E4294118}" srcOrd="1" destOrd="0" presId="urn:microsoft.com/office/officeart/2005/8/layout/hierarchy2"/>
    <dgm:cxn modelId="{D6CC1972-0569-4C73-8D59-B98876B5321B}" type="presOf" srcId="{721BAAAA-C1C0-4D71-A0AE-F583A0952D01}" destId="{CAF7E15E-415F-4841-8EC4-4E80E6583127}" srcOrd="1" destOrd="0" presId="urn:microsoft.com/office/officeart/2005/8/layout/hierarchy2"/>
    <dgm:cxn modelId="{403E5254-E868-4F5D-ADE1-69E2DDE85B19}" srcId="{357D8AC4-FCD8-48ED-9C5F-5B8DE53B25C3}" destId="{C23C9549-029D-410C-9AF2-E857E7F43202}" srcOrd="0" destOrd="0" parTransId="{1F05C947-440A-4DAB-BC21-E3BC1B9D1A43}" sibTransId="{965C9571-9660-4922-8F25-073198EEE57C}"/>
    <dgm:cxn modelId="{3EE49B74-45CC-4DFD-B25D-C2C4BE20E924}" type="presOf" srcId="{6634FDE7-4791-4F80-B8F0-2449F79B3322}" destId="{121A9C23-F061-486A-A47F-FBFAEE165539}" srcOrd="0" destOrd="0" presId="urn:microsoft.com/office/officeart/2005/8/layout/hierarchy2"/>
    <dgm:cxn modelId="{8092D455-79C8-4FC4-8ACE-779FBCCC3C25}" type="presOf" srcId="{CA5D1D39-A336-494E-BB8D-8FE1BC28125B}" destId="{3779364C-72B6-42D8-95EB-030E73B2DB05}" srcOrd="1" destOrd="0" presId="urn:microsoft.com/office/officeart/2005/8/layout/hierarchy2"/>
    <dgm:cxn modelId="{C6289E76-7F0A-42C8-9D30-09CC47F444DF}" type="presOf" srcId="{4418563A-AE75-4B4F-B436-0E133AD70056}" destId="{909DD2BA-DE72-413F-B737-675B858EC87B}" srcOrd="0" destOrd="0" presId="urn:microsoft.com/office/officeart/2005/8/layout/hierarchy2"/>
    <dgm:cxn modelId="{DD40E258-ED36-4BB3-972C-A51AC4ACECA1}" type="presOf" srcId="{C23C9549-029D-410C-9AF2-E857E7F43202}" destId="{B7D69181-B26B-4993-BABB-1666E60FD770}" srcOrd="0" destOrd="0" presId="urn:microsoft.com/office/officeart/2005/8/layout/hierarchy2"/>
    <dgm:cxn modelId="{4C027A7A-4F7A-4F2E-897E-71879FE7FEA7}" type="presOf" srcId="{FDB8F559-59FA-4222-B6D0-9DA898A36E99}" destId="{DB1E75FB-9AD6-45D5-8323-92357730BF6F}" srcOrd="1" destOrd="0" presId="urn:microsoft.com/office/officeart/2005/8/layout/hierarchy2"/>
    <dgm:cxn modelId="{04D90C83-E1DA-490A-A9E2-54FDBD2074DE}" type="presOf" srcId="{C3EED2FF-8002-4F8C-B2B6-0CF060D974D0}" destId="{88E0921C-AC9C-4D94-983B-4C5BCFA261E0}" srcOrd="1" destOrd="0" presId="urn:microsoft.com/office/officeart/2005/8/layout/hierarchy2"/>
    <dgm:cxn modelId="{BF20FC84-2E6A-4B99-8211-36CC86389CBF}" type="presOf" srcId="{1F05C947-440A-4DAB-BC21-E3BC1B9D1A43}" destId="{8753A320-0B8D-4039-8D8E-61001F85552C}" srcOrd="1" destOrd="0" presId="urn:microsoft.com/office/officeart/2005/8/layout/hierarchy2"/>
    <dgm:cxn modelId="{6E930E8F-DBEC-4A6F-B895-30F2CB42B54F}" type="presOf" srcId="{191C0447-BFD0-4D4A-A28E-63A8BF4408A3}" destId="{BEAEEF23-466D-4D9F-AD5E-7F64532866F5}" srcOrd="0" destOrd="0" presId="urn:microsoft.com/office/officeart/2005/8/layout/hierarchy2"/>
    <dgm:cxn modelId="{F8271693-C832-4C85-8B72-D1262927E990}" srcId="{357D8AC4-FCD8-48ED-9C5F-5B8DE53B25C3}" destId="{191C0447-BFD0-4D4A-A28E-63A8BF4408A3}" srcOrd="1" destOrd="0" parTransId="{314AEB5C-03F4-4365-82A3-969E72E4FCEB}" sibTransId="{39D61563-D2E7-4B63-A28C-3393A1DBE380}"/>
    <dgm:cxn modelId="{EE176093-8D1E-425A-8393-B718451AF8D0}" srcId="{A0F46449-3279-43AC-ABF9-6D386370EBF4}" destId="{0493B855-3014-477B-A083-947150D2756C}" srcOrd="0" destOrd="0" parTransId="{09FBD2B3-8B6D-4637-B125-320B8C4A574A}" sibTransId="{28DDE29E-0137-4177-9DB3-A0B62BAB1932}"/>
    <dgm:cxn modelId="{EBB62096-499E-441E-8E26-736A3F71AFA1}" type="presOf" srcId="{CA5D1D39-A336-494E-BB8D-8FE1BC28125B}" destId="{0F936DBD-C11C-4450-94AE-A81C6147043C}" srcOrd="0" destOrd="0" presId="urn:microsoft.com/office/officeart/2005/8/layout/hierarchy2"/>
    <dgm:cxn modelId="{CE609298-70D3-4936-A5F0-533FE8CB6B53}" srcId="{056E1BCC-863F-4D98-95B6-66241D6545A2}" destId="{3D6E516D-C6AA-45BC-B2C9-7E8BF9FE2E8C}" srcOrd="0" destOrd="0" parTransId="{4FD60D44-B6CB-4C9E-AF31-BC44AD66D7A0}" sibTransId="{0DB2B08D-9773-4D9F-846F-45994318C1D2}"/>
    <dgm:cxn modelId="{2200A099-FFFF-4F32-8D57-CBB924FB00CC}" srcId="{CE991C7B-7971-40AB-90D3-10B54AEC3541}" destId="{0715AD3A-7D44-416F-BE2D-7756D31F98D4}" srcOrd="0" destOrd="0" parTransId="{FDB8F559-59FA-4222-B6D0-9DA898A36E99}" sibTransId="{C0D1FB6B-FE01-41AE-AE87-40C1D8B9C8C7}"/>
    <dgm:cxn modelId="{FB86939C-655F-4F7C-B1CC-1313071AC1D9}" type="presOf" srcId="{CE991C7B-7971-40AB-90D3-10B54AEC3541}" destId="{1436F50F-1808-456F-B704-98B3F2EDFACE}" srcOrd="0" destOrd="0" presId="urn:microsoft.com/office/officeart/2005/8/layout/hierarchy2"/>
    <dgm:cxn modelId="{A187119E-92E8-4BAD-8930-0CC6E93343AD}" type="presOf" srcId="{0B0092BC-842F-409A-8A3C-3D53428A4D52}" destId="{AD85A29C-5119-4968-BBC6-09F0378BA298}" srcOrd="0" destOrd="0" presId="urn:microsoft.com/office/officeart/2005/8/layout/hierarchy2"/>
    <dgm:cxn modelId="{694E429F-A67D-4137-9D6F-891DC2280368}" srcId="{CE991C7B-7971-40AB-90D3-10B54AEC3541}" destId="{3ABA8783-9AA1-495F-AE3A-D4A2FC89A935}" srcOrd="1" destOrd="0" parTransId="{9C1CAB93-1098-4FD2-809B-23F76E5460C4}" sibTransId="{D1B0B2F9-773A-47CA-B400-65BF3ECB9DEC}"/>
    <dgm:cxn modelId="{63C39EA2-CF45-498F-BF41-CD12208264E8}" srcId="{056E1BCC-863F-4D98-95B6-66241D6545A2}" destId="{8ABD933F-44E0-4204-B7CC-1D6344C20B48}" srcOrd="1" destOrd="0" parTransId="{CA5D1D39-A336-494E-BB8D-8FE1BC28125B}" sibTransId="{2C5F5510-A76A-4C7C-AD51-96330ABE4F7E}"/>
    <dgm:cxn modelId="{F5AEBAA6-8C5B-4747-AC64-4C0ACFFEA869}" type="presOf" srcId="{3ABA8783-9AA1-495F-AE3A-D4A2FC89A935}" destId="{DF254A8D-3B2D-4321-BAE1-C68B842950BC}" srcOrd="0" destOrd="0" presId="urn:microsoft.com/office/officeart/2005/8/layout/hierarchy2"/>
    <dgm:cxn modelId="{A29B9DA9-B9B0-4E41-BB46-5891E33C507C}" type="presOf" srcId="{314AEB5C-03F4-4365-82A3-969E72E4FCEB}" destId="{6B78CD39-B954-448C-9B08-ED22B1A98632}" srcOrd="0" destOrd="0" presId="urn:microsoft.com/office/officeart/2005/8/layout/hierarchy2"/>
    <dgm:cxn modelId="{35C9A9A9-974F-49B8-962D-656E4968DAEB}" type="presOf" srcId="{7063A6F7-4AD0-4388-89D8-DE85A666BFE5}" destId="{9CB90545-9941-4127-85A7-C050C3BC2618}" srcOrd="1" destOrd="0" presId="urn:microsoft.com/office/officeart/2005/8/layout/hierarchy2"/>
    <dgm:cxn modelId="{03EF42AA-3907-4A57-A310-5048C6C0531B}" type="presOf" srcId="{3D6E516D-C6AA-45BC-B2C9-7E8BF9FE2E8C}" destId="{28F3B8F9-EF36-47C0-B278-FA9732DD871C}" srcOrd="0" destOrd="0" presId="urn:microsoft.com/office/officeart/2005/8/layout/hierarchy2"/>
    <dgm:cxn modelId="{4BBC78BD-B968-4893-97A5-CC8333271395}" type="presOf" srcId="{28B5D453-A976-452B-B33D-F22486C2F622}" destId="{7FBD8A94-3362-4205-A639-7164CB026D1E}" srcOrd="0" destOrd="0" presId="urn:microsoft.com/office/officeart/2005/8/layout/hierarchy2"/>
    <dgm:cxn modelId="{0E088EC8-450F-4C7A-9BC4-C6F251711080}" type="presOf" srcId="{FDB8F559-59FA-4222-B6D0-9DA898A36E99}" destId="{2D92B0DF-8351-486F-8148-145A8E2B5D0A}" srcOrd="0" destOrd="0" presId="urn:microsoft.com/office/officeart/2005/8/layout/hierarchy2"/>
    <dgm:cxn modelId="{14397BCF-B6CC-4F22-871C-FC5F8EE6D0C1}" type="presOf" srcId="{314AEB5C-03F4-4365-82A3-969E72E4FCEB}" destId="{4A78262A-C1F0-4A19-B61B-C18E3EE80F68}" srcOrd="1" destOrd="0" presId="urn:microsoft.com/office/officeart/2005/8/layout/hierarchy2"/>
    <dgm:cxn modelId="{3AD904D6-A60C-4194-946D-03E5ACC57B0B}" srcId="{3D6E516D-C6AA-45BC-B2C9-7E8BF9FE2E8C}" destId="{A0F46449-3279-43AC-ABF9-6D386370EBF4}" srcOrd="0" destOrd="0" parTransId="{721BAAAA-C1C0-4D71-A0AE-F583A0952D01}" sibTransId="{4745B4D7-C3C8-45BE-ACA5-47E02328AF14}"/>
    <dgm:cxn modelId="{7976E0E0-3C16-4FF9-B80B-F0B3EA1765FF}" type="presOf" srcId="{1F05C947-440A-4DAB-BC21-E3BC1B9D1A43}" destId="{448EBB83-C29B-4945-B5DF-5EA03D237186}" srcOrd="0" destOrd="0" presId="urn:microsoft.com/office/officeart/2005/8/layout/hierarchy2"/>
    <dgm:cxn modelId="{2195C5E4-E9E2-462E-921D-F75E9ACFCE42}" type="presOf" srcId="{9C1CAB93-1098-4FD2-809B-23F76E5460C4}" destId="{8EA61566-D5C9-44B8-BAAB-78E9058CECD6}" srcOrd="1" destOrd="0" presId="urn:microsoft.com/office/officeart/2005/8/layout/hierarchy2"/>
    <dgm:cxn modelId="{87B0D4E9-56E1-42F6-8FF0-D19B2AF232FC}" type="presOf" srcId="{6634FDE7-4791-4F80-B8F0-2449F79B3322}" destId="{D85753C3-A1B9-4211-B058-924A4A329E45}" srcOrd="1" destOrd="0" presId="urn:microsoft.com/office/officeart/2005/8/layout/hierarchy2"/>
    <dgm:cxn modelId="{71B84DF8-297E-4D9C-9251-4F1C06393E87}" type="presOf" srcId="{7063A6F7-4AD0-4388-89D8-DE85A666BFE5}" destId="{EBE1159A-2C1E-4467-9E7B-6C391A041CC4}" srcOrd="0" destOrd="0" presId="urn:microsoft.com/office/officeart/2005/8/layout/hierarchy2"/>
    <dgm:cxn modelId="{FE75E2F8-9C33-4AE9-92C4-C762398413F6}" type="presOf" srcId="{F9ED67F8-BBC6-4838-A24C-A57887F04825}" destId="{860D11C9-CFD5-409F-9BEB-CFB4A13868A7}" srcOrd="0" destOrd="0" presId="urn:microsoft.com/office/officeart/2005/8/layout/hierarchy2"/>
    <dgm:cxn modelId="{40474DFB-D2C0-4501-B246-3A541663794B}" srcId="{8ABD933F-44E0-4204-B7CC-1D6344C20B48}" destId="{AFB0C9AC-3570-46D0-B9DE-527256B4DCB4}" srcOrd="1" destOrd="0" parTransId="{6634FDE7-4791-4F80-B8F0-2449F79B3322}" sibTransId="{433B6BEC-DE62-4705-90F5-00FA55369061}"/>
    <dgm:cxn modelId="{87665CD5-D9CF-4680-8E7F-9045512F852C}" type="presParOf" srcId="{AD85A29C-5119-4968-BBC6-09F0378BA298}" destId="{7071320A-3826-4367-A846-3B621D37D0B7}" srcOrd="0" destOrd="0" presId="urn:microsoft.com/office/officeart/2005/8/layout/hierarchy2"/>
    <dgm:cxn modelId="{D3F2F398-2EBB-4F82-90DC-FA5295065021}" type="presParOf" srcId="{7071320A-3826-4367-A846-3B621D37D0B7}" destId="{DFFF47D5-83B2-41B6-9D82-2367F696532F}" srcOrd="0" destOrd="0" presId="urn:microsoft.com/office/officeart/2005/8/layout/hierarchy2"/>
    <dgm:cxn modelId="{CE4859E9-64E4-42E4-8039-DADB45469CF3}" type="presParOf" srcId="{7071320A-3826-4367-A846-3B621D37D0B7}" destId="{30A40A98-0BD2-4C7F-B78D-BA75AAE02172}" srcOrd="1" destOrd="0" presId="urn:microsoft.com/office/officeart/2005/8/layout/hierarchy2"/>
    <dgm:cxn modelId="{6A1EB6B9-6DC9-45CD-9609-5F3CCF092BBD}" type="presParOf" srcId="{30A40A98-0BD2-4C7F-B78D-BA75AAE02172}" destId="{DFD01D2F-D6C4-4C77-BAEC-D1A97ACA7732}" srcOrd="0" destOrd="0" presId="urn:microsoft.com/office/officeart/2005/8/layout/hierarchy2"/>
    <dgm:cxn modelId="{C031643A-A720-469C-9884-DC3B820F0325}" type="presParOf" srcId="{DFD01D2F-D6C4-4C77-BAEC-D1A97ACA7732}" destId="{1C4232E7-98C2-4D46-A224-6E87E4294118}" srcOrd="0" destOrd="0" presId="urn:microsoft.com/office/officeart/2005/8/layout/hierarchy2"/>
    <dgm:cxn modelId="{E6A63B85-7EB6-4424-982C-D616A6310184}" type="presParOf" srcId="{30A40A98-0BD2-4C7F-B78D-BA75AAE02172}" destId="{73E82FA2-782B-4796-AA4F-E9ABAB578489}" srcOrd="1" destOrd="0" presId="urn:microsoft.com/office/officeart/2005/8/layout/hierarchy2"/>
    <dgm:cxn modelId="{85052AD9-56D4-4366-9D67-4A5AB144826B}" type="presParOf" srcId="{73E82FA2-782B-4796-AA4F-E9ABAB578489}" destId="{28F3B8F9-EF36-47C0-B278-FA9732DD871C}" srcOrd="0" destOrd="0" presId="urn:microsoft.com/office/officeart/2005/8/layout/hierarchy2"/>
    <dgm:cxn modelId="{8B0CC4F0-84F8-40FC-A38A-F732F611794C}" type="presParOf" srcId="{73E82FA2-782B-4796-AA4F-E9ABAB578489}" destId="{0AC4526E-5D97-496E-BE48-4CFF1157EB46}" srcOrd="1" destOrd="0" presId="urn:microsoft.com/office/officeart/2005/8/layout/hierarchy2"/>
    <dgm:cxn modelId="{644B8B70-BCA1-4FDC-99A6-99B6DA251A48}" type="presParOf" srcId="{0AC4526E-5D97-496E-BE48-4CFF1157EB46}" destId="{40A3FA0B-09CD-44E7-A11C-5FCFA6E7C0A1}" srcOrd="0" destOrd="0" presId="urn:microsoft.com/office/officeart/2005/8/layout/hierarchy2"/>
    <dgm:cxn modelId="{F9FCA4C5-0C8D-4BA2-B95C-A1FD5F4F860A}" type="presParOf" srcId="{40A3FA0B-09CD-44E7-A11C-5FCFA6E7C0A1}" destId="{CAF7E15E-415F-4841-8EC4-4E80E6583127}" srcOrd="0" destOrd="0" presId="urn:microsoft.com/office/officeart/2005/8/layout/hierarchy2"/>
    <dgm:cxn modelId="{CB04C90C-439C-4188-A0E1-E160514DD8FD}" type="presParOf" srcId="{0AC4526E-5D97-496E-BE48-4CFF1157EB46}" destId="{C0302D16-C7C1-4105-967C-62EC94B1FBF3}" srcOrd="1" destOrd="0" presId="urn:microsoft.com/office/officeart/2005/8/layout/hierarchy2"/>
    <dgm:cxn modelId="{00CEDC79-D39E-4C0C-B204-B9CF5ABD7768}" type="presParOf" srcId="{C0302D16-C7C1-4105-967C-62EC94B1FBF3}" destId="{C8932E08-ACE0-4285-B5C4-5301E3CB0A42}" srcOrd="0" destOrd="0" presId="urn:microsoft.com/office/officeart/2005/8/layout/hierarchy2"/>
    <dgm:cxn modelId="{D3A9F133-4293-4236-A974-B51E51798EAF}" type="presParOf" srcId="{C0302D16-C7C1-4105-967C-62EC94B1FBF3}" destId="{34F82070-A753-4BE0-BC43-176F23609A8A}" srcOrd="1" destOrd="0" presId="urn:microsoft.com/office/officeart/2005/8/layout/hierarchy2"/>
    <dgm:cxn modelId="{2DB6A5EA-16CF-4926-83A2-BF8F998DA238}" type="presParOf" srcId="{34F82070-A753-4BE0-BC43-176F23609A8A}" destId="{6739E765-BF1B-4556-85A3-4D41A8B77F95}" srcOrd="0" destOrd="0" presId="urn:microsoft.com/office/officeart/2005/8/layout/hierarchy2"/>
    <dgm:cxn modelId="{CC523BCB-0F89-4846-A84E-1E6D877CFE39}" type="presParOf" srcId="{6739E765-BF1B-4556-85A3-4D41A8B77F95}" destId="{8585891D-8C0B-4E89-A553-8C92A75D0030}" srcOrd="0" destOrd="0" presId="urn:microsoft.com/office/officeart/2005/8/layout/hierarchy2"/>
    <dgm:cxn modelId="{4510141A-9EF7-4B84-A4EC-2360518B2C2A}" type="presParOf" srcId="{34F82070-A753-4BE0-BC43-176F23609A8A}" destId="{F7EB17BC-95B1-43C2-9FD2-2D322685629B}" srcOrd="1" destOrd="0" presId="urn:microsoft.com/office/officeart/2005/8/layout/hierarchy2"/>
    <dgm:cxn modelId="{5F3B8C5B-704B-42FE-9B85-2BBE5E0E3CF2}" type="presParOf" srcId="{F7EB17BC-95B1-43C2-9FD2-2D322685629B}" destId="{DF36F805-E216-4A8A-8F85-18198C4FC12F}" srcOrd="0" destOrd="0" presId="urn:microsoft.com/office/officeart/2005/8/layout/hierarchy2"/>
    <dgm:cxn modelId="{6CB5A184-9041-4CCC-A91A-8CC96DD141B9}" type="presParOf" srcId="{F7EB17BC-95B1-43C2-9FD2-2D322685629B}" destId="{CF49C265-04B5-4B4D-BF2E-9A230B612B88}" srcOrd="1" destOrd="0" presId="urn:microsoft.com/office/officeart/2005/8/layout/hierarchy2"/>
    <dgm:cxn modelId="{B4531588-50D8-443C-B3E3-837DC345D260}" type="presParOf" srcId="{34F82070-A753-4BE0-BC43-176F23609A8A}" destId="{882BFE12-40CB-4F95-BBDD-E5116AF81432}" srcOrd="2" destOrd="0" presId="urn:microsoft.com/office/officeart/2005/8/layout/hierarchy2"/>
    <dgm:cxn modelId="{340ACEBC-9C2D-4E7C-9CCB-CC0158C06B0C}" type="presParOf" srcId="{882BFE12-40CB-4F95-BBDD-E5116AF81432}" destId="{354C6A5F-508C-47AA-AE2C-DAAF7E3FABDD}" srcOrd="0" destOrd="0" presId="urn:microsoft.com/office/officeart/2005/8/layout/hierarchy2"/>
    <dgm:cxn modelId="{FB556D08-829B-4019-8C14-DAC86E0FE010}" type="presParOf" srcId="{34F82070-A753-4BE0-BC43-176F23609A8A}" destId="{286E554B-4A98-47F4-8C02-D21A94CEA546}" srcOrd="3" destOrd="0" presId="urn:microsoft.com/office/officeart/2005/8/layout/hierarchy2"/>
    <dgm:cxn modelId="{F8AB95CF-9D51-4353-B884-99D2D557CAAB}" type="presParOf" srcId="{286E554B-4A98-47F4-8C02-D21A94CEA546}" destId="{860D11C9-CFD5-409F-9BEB-CFB4A13868A7}" srcOrd="0" destOrd="0" presId="urn:microsoft.com/office/officeart/2005/8/layout/hierarchy2"/>
    <dgm:cxn modelId="{95BD251D-95A5-4BD8-AA9B-3046D1618F92}" type="presParOf" srcId="{286E554B-4A98-47F4-8C02-D21A94CEA546}" destId="{9A43BE7B-9B26-4CCD-86E3-15F675C42D2A}" srcOrd="1" destOrd="0" presId="urn:microsoft.com/office/officeart/2005/8/layout/hierarchy2"/>
    <dgm:cxn modelId="{A84B1821-C10C-4763-A7D9-1CE1A582915E}" type="presParOf" srcId="{0AC4526E-5D97-496E-BE48-4CFF1157EB46}" destId="{A9D01A35-B803-4FC4-8AEA-ED7480BD1A37}" srcOrd="2" destOrd="0" presId="urn:microsoft.com/office/officeart/2005/8/layout/hierarchy2"/>
    <dgm:cxn modelId="{CC93B5FF-3229-42E6-9503-360CF802A28E}" type="presParOf" srcId="{A9D01A35-B803-4FC4-8AEA-ED7480BD1A37}" destId="{968A910B-6D37-48F0-B223-40B147357B48}" srcOrd="0" destOrd="0" presId="urn:microsoft.com/office/officeart/2005/8/layout/hierarchy2"/>
    <dgm:cxn modelId="{B5AAC1EB-DB15-4E2F-8831-37D3A4B96B13}" type="presParOf" srcId="{0AC4526E-5D97-496E-BE48-4CFF1157EB46}" destId="{78B59B40-065F-4ABA-9E05-AD3CEA110783}" srcOrd="3" destOrd="0" presId="urn:microsoft.com/office/officeart/2005/8/layout/hierarchy2"/>
    <dgm:cxn modelId="{ADF534C0-B4FD-4A4A-A949-4E484516C651}" type="presParOf" srcId="{78B59B40-065F-4ABA-9E05-AD3CEA110783}" destId="{1436F50F-1808-456F-B704-98B3F2EDFACE}" srcOrd="0" destOrd="0" presId="urn:microsoft.com/office/officeart/2005/8/layout/hierarchy2"/>
    <dgm:cxn modelId="{EB8F9DF7-9502-405B-8382-2009FDA6CE9D}" type="presParOf" srcId="{78B59B40-065F-4ABA-9E05-AD3CEA110783}" destId="{C240040F-D7A6-4042-BD40-2673A3924AA7}" srcOrd="1" destOrd="0" presId="urn:microsoft.com/office/officeart/2005/8/layout/hierarchy2"/>
    <dgm:cxn modelId="{DD7AE856-C033-4D28-AD3D-FA35CC1F8545}" type="presParOf" srcId="{C240040F-D7A6-4042-BD40-2673A3924AA7}" destId="{2D92B0DF-8351-486F-8148-145A8E2B5D0A}" srcOrd="0" destOrd="0" presId="urn:microsoft.com/office/officeart/2005/8/layout/hierarchy2"/>
    <dgm:cxn modelId="{73106832-83A4-4FF6-ABD2-2916289C0C80}" type="presParOf" srcId="{2D92B0DF-8351-486F-8148-145A8E2B5D0A}" destId="{DB1E75FB-9AD6-45D5-8323-92357730BF6F}" srcOrd="0" destOrd="0" presId="urn:microsoft.com/office/officeart/2005/8/layout/hierarchy2"/>
    <dgm:cxn modelId="{35A09C41-46C9-4919-A728-DDA222D74819}" type="presParOf" srcId="{C240040F-D7A6-4042-BD40-2673A3924AA7}" destId="{CE043223-D295-46D1-BD7A-ADBBE98DA9A2}" srcOrd="1" destOrd="0" presId="urn:microsoft.com/office/officeart/2005/8/layout/hierarchy2"/>
    <dgm:cxn modelId="{AB644788-FF13-4B6D-A8CD-2879FD329E5E}" type="presParOf" srcId="{CE043223-D295-46D1-BD7A-ADBBE98DA9A2}" destId="{855C5F24-6BDB-40F7-840B-B92F4936EC17}" srcOrd="0" destOrd="0" presId="urn:microsoft.com/office/officeart/2005/8/layout/hierarchy2"/>
    <dgm:cxn modelId="{54FAC265-491C-45D8-84D8-B7C9FB442C47}" type="presParOf" srcId="{CE043223-D295-46D1-BD7A-ADBBE98DA9A2}" destId="{04664805-C63B-4265-8D44-FFBF493D0863}" srcOrd="1" destOrd="0" presId="urn:microsoft.com/office/officeart/2005/8/layout/hierarchy2"/>
    <dgm:cxn modelId="{57B65640-F8D2-4445-B791-43B11FD39861}" type="presParOf" srcId="{C240040F-D7A6-4042-BD40-2673A3924AA7}" destId="{33B39F31-FC52-4B80-AAAB-986F5977B9CA}" srcOrd="2" destOrd="0" presId="urn:microsoft.com/office/officeart/2005/8/layout/hierarchy2"/>
    <dgm:cxn modelId="{FD1C3A97-0386-4B60-95A4-5E10234401EB}" type="presParOf" srcId="{33B39F31-FC52-4B80-AAAB-986F5977B9CA}" destId="{8EA61566-D5C9-44B8-BAAB-78E9058CECD6}" srcOrd="0" destOrd="0" presId="urn:microsoft.com/office/officeart/2005/8/layout/hierarchy2"/>
    <dgm:cxn modelId="{5D1F7F9B-F571-40C1-A7E3-128637CE553A}" type="presParOf" srcId="{C240040F-D7A6-4042-BD40-2673A3924AA7}" destId="{1E50EF58-D1E9-4562-814B-DE08E8D550B7}" srcOrd="3" destOrd="0" presId="urn:microsoft.com/office/officeart/2005/8/layout/hierarchy2"/>
    <dgm:cxn modelId="{E61A287E-AC33-4CA9-9A9D-42E46682C8C6}" type="presParOf" srcId="{1E50EF58-D1E9-4562-814B-DE08E8D550B7}" destId="{DF254A8D-3B2D-4321-BAE1-C68B842950BC}" srcOrd="0" destOrd="0" presId="urn:microsoft.com/office/officeart/2005/8/layout/hierarchy2"/>
    <dgm:cxn modelId="{B66C0E2D-61CD-4C96-A09A-E3B04F03C32D}" type="presParOf" srcId="{1E50EF58-D1E9-4562-814B-DE08E8D550B7}" destId="{7988D199-7CCC-4FF3-9AFC-2E963866C48A}" srcOrd="1" destOrd="0" presId="urn:microsoft.com/office/officeart/2005/8/layout/hierarchy2"/>
    <dgm:cxn modelId="{94F34AB1-454B-400B-BDB3-711F47082EB2}" type="presParOf" srcId="{30A40A98-0BD2-4C7F-B78D-BA75AAE02172}" destId="{0F936DBD-C11C-4450-94AE-A81C6147043C}" srcOrd="2" destOrd="0" presId="urn:microsoft.com/office/officeart/2005/8/layout/hierarchy2"/>
    <dgm:cxn modelId="{F0646C2B-D6ED-472C-A428-964EFD53D1BA}" type="presParOf" srcId="{0F936DBD-C11C-4450-94AE-A81C6147043C}" destId="{3779364C-72B6-42D8-95EB-030E73B2DB05}" srcOrd="0" destOrd="0" presId="urn:microsoft.com/office/officeart/2005/8/layout/hierarchy2"/>
    <dgm:cxn modelId="{28C553D1-032D-40A7-A7B0-202B163FF500}" type="presParOf" srcId="{30A40A98-0BD2-4C7F-B78D-BA75AAE02172}" destId="{8527475D-AC62-41B6-8550-DFF469B4357F}" srcOrd="3" destOrd="0" presId="urn:microsoft.com/office/officeart/2005/8/layout/hierarchy2"/>
    <dgm:cxn modelId="{7EFF5F4A-0F6C-41DB-B974-0475578C3B1F}" type="presParOf" srcId="{8527475D-AC62-41B6-8550-DFF469B4357F}" destId="{790DE32D-A952-4622-A843-138E9744B219}" srcOrd="0" destOrd="0" presId="urn:microsoft.com/office/officeart/2005/8/layout/hierarchy2"/>
    <dgm:cxn modelId="{A053BDEC-A739-41D4-A76C-8D15FD49E088}" type="presParOf" srcId="{8527475D-AC62-41B6-8550-DFF469B4357F}" destId="{CE3A5C04-8269-42BB-A6FA-3E2FFEE550D6}" srcOrd="1" destOrd="0" presId="urn:microsoft.com/office/officeart/2005/8/layout/hierarchy2"/>
    <dgm:cxn modelId="{E9D6F730-0BA7-4C29-B198-A2EE74289C45}" type="presParOf" srcId="{CE3A5C04-8269-42BB-A6FA-3E2FFEE550D6}" destId="{3F710EB2-97BC-4A78-A515-6F2D503514C4}" srcOrd="0" destOrd="0" presId="urn:microsoft.com/office/officeart/2005/8/layout/hierarchy2"/>
    <dgm:cxn modelId="{B6FDAA67-E995-4059-B554-D7AC4AF78676}" type="presParOf" srcId="{3F710EB2-97BC-4A78-A515-6F2D503514C4}" destId="{88E0921C-AC9C-4D94-983B-4C5BCFA261E0}" srcOrd="0" destOrd="0" presId="urn:microsoft.com/office/officeart/2005/8/layout/hierarchy2"/>
    <dgm:cxn modelId="{46E5A8B1-588F-4DD1-B9CB-1DC084AB9D66}" type="presParOf" srcId="{CE3A5C04-8269-42BB-A6FA-3E2FFEE550D6}" destId="{DC3B486E-DB54-40F1-848D-D85A738DE6BE}" srcOrd="1" destOrd="0" presId="urn:microsoft.com/office/officeart/2005/8/layout/hierarchy2"/>
    <dgm:cxn modelId="{9AEB86AF-D7A6-426A-899C-DB55C84E7422}" type="presParOf" srcId="{DC3B486E-DB54-40F1-848D-D85A738DE6BE}" destId="{D4853642-9E98-4A54-B19E-88C8002EB206}" srcOrd="0" destOrd="0" presId="urn:microsoft.com/office/officeart/2005/8/layout/hierarchy2"/>
    <dgm:cxn modelId="{E617EEB1-6D92-41BD-B67F-EEDE84FC06C1}" type="presParOf" srcId="{DC3B486E-DB54-40F1-848D-D85A738DE6BE}" destId="{F742740C-C76A-4BF1-A3D3-AD1A5C0BCBDA}" srcOrd="1" destOrd="0" presId="urn:microsoft.com/office/officeart/2005/8/layout/hierarchy2"/>
    <dgm:cxn modelId="{3BAD1371-2AA0-4114-870F-41326965DA6E}" type="presParOf" srcId="{F742740C-C76A-4BF1-A3D3-AD1A5C0BCBDA}" destId="{448EBB83-C29B-4945-B5DF-5EA03D237186}" srcOrd="0" destOrd="0" presId="urn:microsoft.com/office/officeart/2005/8/layout/hierarchy2"/>
    <dgm:cxn modelId="{9494C15B-3ADF-44CA-BBB8-2ABB0AAC2C32}" type="presParOf" srcId="{448EBB83-C29B-4945-B5DF-5EA03D237186}" destId="{8753A320-0B8D-4039-8D8E-61001F85552C}" srcOrd="0" destOrd="0" presId="urn:microsoft.com/office/officeart/2005/8/layout/hierarchy2"/>
    <dgm:cxn modelId="{163F6D0D-9CA1-4C68-8890-005D172F251C}" type="presParOf" srcId="{F742740C-C76A-4BF1-A3D3-AD1A5C0BCBDA}" destId="{2B41E2C0-6347-48FA-8AF2-45A45DD18752}" srcOrd="1" destOrd="0" presId="urn:microsoft.com/office/officeart/2005/8/layout/hierarchy2"/>
    <dgm:cxn modelId="{4F037942-7C91-48D1-A269-45060CC73E9D}" type="presParOf" srcId="{2B41E2C0-6347-48FA-8AF2-45A45DD18752}" destId="{B7D69181-B26B-4993-BABB-1666E60FD770}" srcOrd="0" destOrd="0" presId="urn:microsoft.com/office/officeart/2005/8/layout/hierarchy2"/>
    <dgm:cxn modelId="{EC9B697B-E8BD-437B-A7BD-DDCC77CE7A0E}" type="presParOf" srcId="{2B41E2C0-6347-48FA-8AF2-45A45DD18752}" destId="{7402888D-6DED-4A19-9BBC-3E14873F38BF}" srcOrd="1" destOrd="0" presId="urn:microsoft.com/office/officeart/2005/8/layout/hierarchy2"/>
    <dgm:cxn modelId="{E1A4057C-3F6A-4543-88BC-6647D50074F9}" type="presParOf" srcId="{F742740C-C76A-4BF1-A3D3-AD1A5C0BCBDA}" destId="{6B78CD39-B954-448C-9B08-ED22B1A98632}" srcOrd="2" destOrd="0" presId="urn:microsoft.com/office/officeart/2005/8/layout/hierarchy2"/>
    <dgm:cxn modelId="{9DAFC339-54C8-420B-BCFB-F9960E1A5CE9}" type="presParOf" srcId="{6B78CD39-B954-448C-9B08-ED22B1A98632}" destId="{4A78262A-C1F0-4A19-B61B-C18E3EE80F68}" srcOrd="0" destOrd="0" presId="urn:microsoft.com/office/officeart/2005/8/layout/hierarchy2"/>
    <dgm:cxn modelId="{28FC8C87-AF46-4458-A625-2E073FB270A0}" type="presParOf" srcId="{F742740C-C76A-4BF1-A3D3-AD1A5C0BCBDA}" destId="{615680DE-DFAB-461E-BDB5-C6836DF6875A}" srcOrd="3" destOrd="0" presId="urn:microsoft.com/office/officeart/2005/8/layout/hierarchy2"/>
    <dgm:cxn modelId="{ED753882-59B6-4D10-9679-32BE60EAD567}" type="presParOf" srcId="{615680DE-DFAB-461E-BDB5-C6836DF6875A}" destId="{BEAEEF23-466D-4D9F-AD5E-7F64532866F5}" srcOrd="0" destOrd="0" presId="urn:microsoft.com/office/officeart/2005/8/layout/hierarchy2"/>
    <dgm:cxn modelId="{BEC659C9-8586-465A-B6DF-F1C3805E7B14}" type="presParOf" srcId="{615680DE-DFAB-461E-BDB5-C6836DF6875A}" destId="{6E85476E-A14A-4932-9FA9-2688BE4C13FD}" srcOrd="1" destOrd="0" presId="urn:microsoft.com/office/officeart/2005/8/layout/hierarchy2"/>
    <dgm:cxn modelId="{5FF89A16-5804-4BE3-9ECD-B9325C96EDE6}" type="presParOf" srcId="{CE3A5C04-8269-42BB-A6FA-3E2FFEE550D6}" destId="{121A9C23-F061-486A-A47F-FBFAEE165539}" srcOrd="2" destOrd="0" presId="urn:microsoft.com/office/officeart/2005/8/layout/hierarchy2"/>
    <dgm:cxn modelId="{F355C31A-A04D-448F-B40B-10E3ADF43BD7}" type="presParOf" srcId="{121A9C23-F061-486A-A47F-FBFAEE165539}" destId="{D85753C3-A1B9-4211-B058-924A4A329E45}" srcOrd="0" destOrd="0" presId="urn:microsoft.com/office/officeart/2005/8/layout/hierarchy2"/>
    <dgm:cxn modelId="{08D5CD06-0B5B-4BAA-8291-DED19646CCAC}" type="presParOf" srcId="{CE3A5C04-8269-42BB-A6FA-3E2FFEE550D6}" destId="{3F772A16-DD61-4E92-887A-0EAB32071CDC}" srcOrd="3" destOrd="0" presId="urn:microsoft.com/office/officeart/2005/8/layout/hierarchy2"/>
    <dgm:cxn modelId="{EA833F6A-7A12-4B26-9279-98DE11260999}" type="presParOf" srcId="{3F772A16-DD61-4E92-887A-0EAB32071CDC}" destId="{C09D28B7-C98C-4CE2-91B0-6C1B44B4F5E2}" srcOrd="0" destOrd="0" presId="urn:microsoft.com/office/officeart/2005/8/layout/hierarchy2"/>
    <dgm:cxn modelId="{EA4987C3-A485-48F1-9594-79B26CED5F03}" type="presParOf" srcId="{3F772A16-DD61-4E92-887A-0EAB32071CDC}" destId="{113DB3B9-9379-43A9-9782-893DD12ACE04}" srcOrd="1" destOrd="0" presId="urn:microsoft.com/office/officeart/2005/8/layout/hierarchy2"/>
    <dgm:cxn modelId="{224C67C8-D1A3-4B46-BF55-0446AF841165}" type="presParOf" srcId="{113DB3B9-9379-43A9-9782-893DD12ACE04}" destId="{EBE1159A-2C1E-4467-9E7B-6C391A041CC4}" srcOrd="0" destOrd="0" presId="urn:microsoft.com/office/officeart/2005/8/layout/hierarchy2"/>
    <dgm:cxn modelId="{7DB90723-0756-4A8A-A2B4-74F3CC167C9E}" type="presParOf" srcId="{EBE1159A-2C1E-4467-9E7B-6C391A041CC4}" destId="{9CB90545-9941-4127-85A7-C050C3BC2618}" srcOrd="0" destOrd="0" presId="urn:microsoft.com/office/officeart/2005/8/layout/hierarchy2"/>
    <dgm:cxn modelId="{569F1FDE-AEB3-45D4-B74A-126740DD6225}" type="presParOf" srcId="{113DB3B9-9379-43A9-9782-893DD12ACE04}" destId="{0D2CC3C6-17AD-463B-AF59-3B6594D3907E}" srcOrd="1" destOrd="0" presId="urn:microsoft.com/office/officeart/2005/8/layout/hierarchy2"/>
    <dgm:cxn modelId="{0E97ECDC-9F9B-4DC3-B9A0-AA86B033A43D}" type="presParOf" srcId="{0D2CC3C6-17AD-463B-AF59-3B6594D3907E}" destId="{7FBD8A94-3362-4205-A639-7164CB026D1E}" srcOrd="0" destOrd="0" presId="urn:microsoft.com/office/officeart/2005/8/layout/hierarchy2"/>
    <dgm:cxn modelId="{24616FA2-7B84-4314-A79F-CCA254B2C1E2}" type="presParOf" srcId="{0D2CC3C6-17AD-463B-AF59-3B6594D3907E}" destId="{CDF3AC37-B574-488E-AC22-A66479E19B17}" srcOrd="1" destOrd="0" presId="urn:microsoft.com/office/officeart/2005/8/layout/hierarchy2"/>
    <dgm:cxn modelId="{0330E39D-2411-40D7-96DD-C3253690B4D0}" type="presParOf" srcId="{113DB3B9-9379-43A9-9782-893DD12ACE04}" destId="{5A3E16B5-78C0-436F-928D-B9EB6C6128D6}" srcOrd="2" destOrd="0" presId="urn:microsoft.com/office/officeart/2005/8/layout/hierarchy2"/>
    <dgm:cxn modelId="{75C56C34-5090-43CB-BF40-77F5767116F4}" type="presParOf" srcId="{5A3E16B5-78C0-436F-928D-B9EB6C6128D6}" destId="{4AA22F78-1DD7-4026-888E-5F12B0A8E4E3}" srcOrd="0" destOrd="0" presId="urn:microsoft.com/office/officeart/2005/8/layout/hierarchy2"/>
    <dgm:cxn modelId="{BFC7C9A9-EEEE-47E8-A97C-123BBF08B772}" type="presParOf" srcId="{113DB3B9-9379-43A9-9782-893DD12ACE04}" destId="{72972331-1EF1-4020-B3E6-7CC82EF62CD8}" srcOrd="3" destOrd="0" presId="urn:microsoft.com/office/officeart/2005/8/layout/hierarchy2"/>
    <dgm:cxn modelId="{D7294BE0-944E-4152-BA78-B301BED71126}" type="presParOf" srcId="{72972331-1EF1-4020-B3E6-7CC82EF62CD8}" destId="{909DD2BA-DE72-413F-B737-675B858EC87B}" srcOrd="0" destOrd="0" presId="urn:microsoft.com/office/officeart/2005/8/layout/hierarchy2"/>
    <dgm:cxn modelId="{E1345FCC-8EA6-475B-8E1E-B47EAFED8764}" type="presParOf" srcId="{72972331-1EF1-4020-B3E6-7CC82EF62CD8}" destId="{832FD5AD-2644-43A1-B487-7981E5B3EB9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0092BC-842F-409A-8A3C-3D53428A4D5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056E1BCC-863F-4D98-95B6-66241D6545A2}">
      <dgm:prSet phldrT="[Text]"/>
      <dgm:spPr/>
      <dgm:t>
        <a:bodyPr/>
        <a:lstStyle/>
        <a:p>
          <a:pPr algn="l"/>
          <a:r>
            <a:rPr lang="en-US" dirty="0"/>
            <a:t>Test process</a:t>
          </a:r>
        </a:p>
      </dgm:t>
    </dgm:pt>
    <dgm:pt modelId="{B7FDB340-2E5F-4ACB-B396-E2403CC1B3BA}" cxnId="{A70C2814-A9EC-43B0-9761-4C4CCE136BEB}" type="parTrans">
      <dgm:prSet/>
      <dgm:spPr/>
      <dgm:t>
        <a:bodyPr/>
        <a:lstStyle/>
        <a:p>
          <a:endParaRPr lang="en-US"/>
        </a:p>
      </dgm:t>
    </dgm:pt>
    <dgm:pt modelId="{BACD88E7-540F-495A-A422-6D7869C67B49}" cxnId="{A70C2814-A9EC-43B0-9761-4C4CCE136BEB}" type="sibTrans">
      <dgm:prSet/>
      <dgm:spPr/>
      <dgm:t>
        <a:bodyPr/>
        <a:lstStyle/>
        <a:p>
          <a:endParaRPr lang="en-US"/>
        </a:p>
      </dgm:t>
    </dgm:pt>
    <dgm:pt modelId="{3D6E516D-C6AA-45BC-B2C9-7E8BF9FE2E8C}">
      <dgm:prSet phldrT="[Text]"/>
      <dgm:spPr/>
      <dgm:t>
        <a:bodyPr/>
        <a:lstStyle/>
        <a:p>
          <a:pPr algn="l"/>
          <a:r>
            <a:rPr lang="en-US" dirty="0"/>
            <a:t>Data from significant LR pairs</a:t>
          </a:r>
        </a:p>
      </dgm:t>
    </dgm:pt>
    <dgm:pt modelId="{4FD60D44-B6CB-4C9E-AF31-BC44AD66D7A0}" cxnId="{CE609298-70D3-4936-A5F0-533FE8CB6B53}" type="parTrans">
      <dgm:prSet/>
      <dgm:spPr/>
      <dgm:t>
        <a:bodyPr/>
        <a:lstStyle/>
        <a:p>
          <a:endParaRPr lang="en-US"/>
        </a:p>
      </dgm:t>
    </dgm:pt>
    <dgm:pt modelId="{0DB2B08D-9773-4D9F-846F-45994318C1D2}" cxnId="{CE609298-70D3-4936-A5F0-533FE8CB6B53}" type="sibTrans">
      <dgm:prSet/>
      <dgm:spPr/>
      <dgm:t>
        <a:bodyPr/>
        <a:lstStyle/>
        <a:p>
          <a:endParaRPr lang="en-US"/>
        </a:p>
      </dgm:t>
    </dgm:pt>
    <dgm:pt modelId="{A0F46449-3279-43AC-ABF9-6D386370EBF4}">
      <dgm:prSet phldrT="[Text]"/>
      <dgm:spPr/>
      <dgm:t>
        <a:bodyPr/>
        <a:lstStyle/>
        <a:p>
          <a:pPr algn="l"/>
          <a:r>
            <a:rPr lang="en-US" dirty="0"/>
            <a:t>Delete orphan nodes</a:t>
          </a:r>
        </a:p>
      </dgm:t>
    </dgm:pt>
    <dgm:pt modelId="{721BAAAA-C1C0-4D71-A0AE-F583A0952D01}" cxnId="{3AD904D6-A60C-4194-946D-03E5ACC57B0B}" type="parTrans">
      <dgm:prSet/>
      <dgm:spPr/>
      <dgm:t>
        <a:bodyPr/>
        <a:lstStyle/>
        <a:p>
          <a:endParaRPr lang="en-US"/>
        </a:p>
      </dgm:t>
    </dgm:pt>
    <dgm:pt modelId="{4745B4D7-C3C8-45BE-ACA5-47E02328AF14}" cxnId="{3AD904D6-A60C-4194-946D-03E5ACC57B0B}" type="sibTrans">
      <dgm:prSet/>
      <dgm:spPr/>
      <dgm:t>
        <a:bodyPr/>
        <a:lstStyle/>
        <a:p>
          <a:endParaRPr lang="en-US"/>
        </a:p>
      </dgm:t>
    </dgm:pt>
    <dgm:pt modelId="{CE991C7B-7971-40AB-90D3-10B54AEC3541}">
      <dgm:prSet phldrT="[Text]"/>
      <dgm:spPr/>
      <dgm:t>
        <a:bodyPr/>
        <a:lstStyle/>
        <a:p>
          <a:pPr algn="l"/>
          <a:r>
            <a:rPr lang="en-US" dirty="0"/>
            <a:t>Do not delete orphan nodes </a:t>
          </a:r>
        </a:p>
      </dgm:t>
    </dgm:pt>
    <dgm:pt modelId="{BD98AEC9-5919-4E97-A2C9-5E2D824469A1}" cxnId="{2106F340-2113-4198-AD1E-FEE96043BFC7}" type="parTrans">
      <dgm:prSet/>
      <dgm:spPr/>
      <dgm:t>
        <a:bodyPr/>
        <a:lstStyle/>
        <a:p>
          <a:endParaRPr lang="en-US"/>
        </a:p>
      </dgm:t>
    </dgm:pt>
    <dgm:pt modelId="{C3976B96-13CF-4404-A568-DA16AF7E9D18}" cxnId="{2106F340-2113-4198-AD1E-FEE96043BFC7}" type="sibTrans">
      <dgm:prSet/>
      <dgm:spPr/>
      <dgm:t>
        <a:bodyPr/>
        <a:lstStyle/>
        <a:p>
          <a:endParaRPr lang="en-US"/>
        </a:p>
      </dgm:t>
    </dgm:pt>
    <dgm:pt modelId="{8ABD933F-44E0-4204-B7CC-1D6344C20B48}">
      <dgm:prSet phldrT="[Text]"/>
      <dgm:spPr/>
      <dgm:t>
        <a:bodyPr/>
        <a:lstStyle/>
        <a:p>
          <a:pPr algn="l"/>
          <a:r>
            <a:rPr lang="en-US" dirty="0"/>
            <a:t>Data from all </a:t>
          </a:r>
          <a:r>
            <a:rPr lang="en-US" altLang="zh-CN" dirty="0"/>
            <a:t>LR pairs</a:t>
          </a:r>
          <a:endParaRPr lang="en-US" dirty="0"/>
        </a:p>
      </dgm:t>
    </dgm:pt>
    <dgm:pt modelId="{CA5D1D39-A336-494E-BB8D-8FE1BC28125B}" cxnId="{63C39EA2-CF45-498F-BF41-CD12208264E8}" type="parTrans">
      <dgm:prSet/>
      <dgm:spPr/>
      <dgm:t>
        <a:bodyPr/>
        <a:lstStyle/>
        <a:p>
          <a:endParaRPr lang="en-US"/>
        </a:p>
      </dgm:t>
    </dgm:pt>
    <dgm:pt modelId="{2C5F5510-A76A-4C7C-AD51-96330ABE4F7E}" cxnId="{63C39EA2-CF45-498F-BF41-CD12208264E8}" type="sibTrans">
      <dgm:prSet/>
      <dgm:spPr/>
      <dgm:t>
        <a:bodyPr/>
        <a:lstStyle/>
        <a:p>
          <a:endParaRPr lang="en-US"/>
        </a:p>
      </dgm:t>
    </dgm:pt>
    <dgm:pt modelId="{357D8AC4-FCD8-48ED-9C5F-5B8DE53B25C3}">
      <dgm:prSet phldrT="[Text]"/>
      <dgm:spPr/>
      <dgm:t>
        <a:bodyPr/>
        <a:lstStyle/>
        <a:p>
          <a:pPr algn="l"/>
          <a:r>
            <a:rPr lang="en-US" dirty="0"/>
            <a:t>Delete orphan nodes</a:t>
          </a:r>
        </a:p>
      </dgm:t>
    </dgm:pt>
    <dgm:pt modelId="{C3EED2FF-8002-4F8C-B2B6-0CF060D974D0}" cxnId="{E9036969-B65C-4089-9627-FEE15E6F2BF6}" type="parTrans">
      <dgm:prSet/>
      <dgm:spPr/>
      <dgm:t>
        <a:bodyPr/>
        <a:lstStyle/>
        <a:p>
          <a:endParaRPr lang="en-US"/>
        </a:p>
      </dgm:t>
    </dgm:pt>
    <dgm:pt modelId="{AE71A97C-D118-413E-A8F7-57E307E4D624}" cxnId="{E9036969-B65C-4089-9627-FEE15E6F2BF6}" type="sibTrans">
      <dgm:prSet/>
      <dgm:spPr/>
      <dgm:t>
        <a:bodyPr/>
        <a:lstStyle/>
        <a:p>
          <a:endParaRPr lang="en-US"/>
        </a:p>
      </dgm:t>
    </dgm:pt>
    <dgm:pt modelId="{AFB0C9AC-3570-46D0-B9DE-527256B4DCB4}">
      <dgm:prSet phldrT="[Text]"/>
      <dgm:spPr/>
      <dgm:t>
        <a:bodyPr/>
        <a:lstStyle/>
        <a:p>
          <a:pPr algn="l"/>
          <a:r>
            <a:rPr lang="en-US" dirty="0"/>
            <a:t>Do not delete orphan nodes </a:t>
          </a:r>
        </a:p>
      </dgm:t>
    </dgm:pt>
    <dgm:pt modelId="{6634FDE7-4791-4F80-B8F0-2449F79B3322}" cxnId="{40474DFB-D2C0-4501-B246-3A541663794B}" type="parTrans">
      <dgm:prSet/>
      <dgm:spPr/>
      <dgm:t>
        <a:bodyPr/>
        <a:lstStyle/>
        <a:p>
          <a:endParaRPr lang="en-US"/>
        </a:p>
      </dgm:t>
    </dgm:pt>
    <dgm:pt modelId="{433B6BEC-DE62-4705-90F5-00FA55369061}" cxnId="{40474DFB-D2C0-4501-B246-3A541663794B}" type="sibTrans">
      <dgm:prSet/>
      <dgm:spPr/>
      <dgm:t>
        <a:bodyPr/>
        <a:lstStyle/>
        <a:p>
          <a:endParaRPr lang="en-US"/>
        </a:p>
      </dgm:t>
    </dgm:pt>
    <dgm:pt modelId="{0493B855-3014-477B-A083-947150D2756C}">
      <dgm:prSet phldrT="[Text]"/>
      <dgm:spPr/>
      <dgm:t>
        <a:bodyPr/>
        <a:lstStyle/>
        <a:p>
          <a:pPr algn="l"/>
          <a:r>
            <a:rPr lang="en-US" dirty="0"/>
            <a:t>1. Use pos-neg balanced weights</a:t>
          </a:r>
        </a:p>
      </dgm:t>
    </dgm:pt>
    <dgm:pt modelId="{09FBD2B3-8B6D-4637-B125-320B8C4A574A}" cxnId="{EE176093-8D1E-425A-8393-B718451AF8D0}" type="parTrans">
      <dgm:prSet/>
      <dgm:spPr/>
      <dgm:t>
        <a:bodyPr/>
        <a:lstStyle/>
        <a:p>
          <a:endParaRPr lang="en-US"/>
        </a:p>
      </dgm:t>
    </dgm:pt>
    <dgm:pt modelId="{28DDE29E-0137-4177-9DB3-A0B62BAB1932}" cxnId="{EE176093-8D1E-425A-8393-B718451AF8D0}" type="sibTrans">
      <dgm:prSet/>
      <dgm:spPr/>
      <dgm:t>
        <a:bodyPr/>
        <a:lstStyle/>
        <a:p>
          <a:endParaRPr lang="en-US"/>
        </a:p>
      </dgm:t>
    </dgm:pt>
    <dgm:pt modelId="{F9ED67F8-BBC6-4838-A24C-A57887F04825}">
      <dgm:prSet phldrT="[Text]"/>
      <dgm:spPr/>
      <dgm:t>
        <a:bodyPr/>
        <a:lstStyle/>
        <a:p>
          <a:pPr algn="l"/>
          <a:r>
            <a:rPr lang="en-US" dirty="0"/>
            <a:t>2. Do not use pos-neg balanced weights</a:t>
          </a:r>
        </a:p>
      </dgm:t>
    </dgm:pt>
    <dgm:pt modelId="{465C7727-E53F-486E-AB96-A04992058406}" cxnId="{E43DF364-00C7-44B0-86D7-C819E3DC98E0}" type="parTrans">
      <dgm:prSet/>
      <dgm:spPr/>
      <dgm:t>
        <a:bodyPr/>
        <a:lstStyle/>
        <a:p>
          <a:endParaRPr lang="en-US"/>
        </a:p>
      </dgm:t>
    </dgm:pt>
    <dgm:pt modelId="{D888C9EF-5489-4BDB-846A-39673ADBD1A8}" cxnId="{E43DF364-00C7-44B0-86D7-C819E3DC98E0}" type="sibTrans">
      <dgm:prSet/>
      <dgm:spPr/>
      <dgm:t>
        <a:bodyPr/>
        <a:lstStyle/>
        <a:p>
          <a:endParaRPr lang="en-US"/>
        </a:p>
      </dgm:t>
    </dgm:pt>
    <dgm:pt modelId="{0715AD3A-7D44-416F-BE2D-7756D31F98D4}">
      <dgm:prSet phldrT="[Text]"/>
      <dgm:spPr/>
      <dgm:t>
        <a:bodyPr/>
        <a:lstStyle/>
        <a:p>
          <a:pPr algn="l"/>
          <a:r>
            <a:rPr lang="en-US" dirty="0"/>
            <a:t>3. Use pos-neg balanced weights</a:t>
          </a:r>
        </a:p>
      </dgm:t>
    </dgm:pt>
    <dgm:pt modelId="{FDB8F559-59FA-4222-B6D0-9DA898A36E99}" cxnId="{2200A099-FFFF-4F32-8D57-CBB924FB00CC}" type="parTrans">
      <dgm:prSet/>
      <dgm:spPr/>
      <dgm:t>
        <a:bodyPr/>
        <a:lstStyle/>
        <a:p>
          <a:endParaRPr lang="en-US"/>
        </a:p>
      </dgm:t>
    </dgm:pt>
    <dgm:pt modelId="{C0D1FB6B-FE01-41AE-AE87-40C1D8B9C8C7}" cxnId="{2200A099-FFFF-4F32-8D57-CBB924FB00CC}" type="sibTrans">
      <dgm:prSet/>
      <dgm:spPr/>
      <dgm:t>
        <a:bodyPr/>
        <a:lstStyle/>
        <a:p>
          <a:endParaRPr lang="en-US"/>
        </a:p>
      </dgm:t>
    </dgm:pt>
    <dgm:pt modelId="{3ABA8783-9AA1-495F-AE3A-D4A2FC89A935}">
      <dgm:prSet phldrT="[Text]"/>
      <dgm:spPr/>
      <dgm:t>
        <a:bodyPr/>
        <a:lstStyle/>
        <a:p>
          <a:pPr algn="l"/>
          <a:r>
            <a:rPr lang="en-US" dirty="0"/>
            <a:t>4. Do not use pos-neg balanced weights</a:t>
          </a:r>
        </a:p>
      </dgm:t>
    </dgm:pt>
    <dgm:pt modelId="{9C1CAB93-1098-4FD2-809B-23F76E5460C4}" cxnId="{694E429F-A67D-4137-9D6F-891DC2280368}" type="parTrans">
      <dgm:prSet/>
      <dgm:spPr/>
      <dgm:t>
        <a:bodyPr/>
        <a:lstStyle/>
        <a:p>
          <a:endParaRPr lang="en-US"/>
        </a:p>
      </dgm:t>
    </dgm:pt>
    <dgm:pt modelId="{D1B0B2F9-773A-47CA-B400-65BF3ECB9DEC}" cxnId="{694E429F-A67D-4137-9D6F-891DC2280368}" type="sibTrans">
      <dgm:prSet/>
      <dgm:spPr/>
      <dgm:t>
        <a:bodyPr/>
        <a:lstStyle/>
        <a:p>
          <a:endParaRPr lang="en-US"/>
        </a:p>
      </dgm:t>
    </dgm:pt>
    <dgm:pt modelId="{C23C9549-029D-410C-9AF2-E857E7F43202}">
      <dgm:prSet phldrT="[Text]"/>
      <dgm:spPr/>
      <dgm:t>
        <a:bodyPr/>
        <a:lstStyle/>
        <a:p>
          <a:pPr algn="l"/>
          <a:r>
            <a:rPr lang="en-US" dirty="0"/>
            <a:t>5. Use pos-neg balanced weights</a:t>
          </a:r>
        </a:p>
      </dgm:t>
    </dgm:pt>
    <dgm:pt modelId="{1F05C947-440A-4DAB-BC21-E3BC1B9D1A43}" cxnId="{403E5254-E868-4F5D-ADE1-69E2DDE85B19}" type="parTrans">
      <dgm:prSet/>
      <dgm:spPr/>
      <dgm:t>
        <a:bodyPr/>
        <a:lstStyle/>
        <a:p>
          <a:endParaRPr lang="en-US"/>
        </a:p>
      </dgm:t>
    </dgm:pt>
    <dgm:pt modelId="{965C9571-9660-4922-8F25-073198EEE57C}" cxnId="{403E5254-E868-4F5D-ADE1-69E2DDE85B19}" type="sibTrans">
      <dgm:prSet/>
      <dgm:spPr/>
      <dgm:t>
        <a:bodyPr/>
        <a:lstStyle/>
        <a:p>
          <a:endParaRPr lang="en-US"/>
        </a:p>
      </dgm:t>
    </dgm:pt>
    <dgm:pt modelId="{191C0447-BFD0-4D4A-A28E-63A8BF4408A3}">
      <dgm:prSet phldrT="[Text]"/>
      <dgm:spPr/>
      <dgm:t>
        <a:bodyPr/>
        <a:lstStyle/>
        <a:p>
          <a:pPr algn="l"/>
          <a:r>
            <a:rPr lang="en-US" dirty="0"/>
            <a:t>6. Do not use pos-neg balanced weights</a:t>
          </a:r>
        </a:p>
      </dgm:t>
    </dgm:pt>
    <dgm:pt modelId="{314AEB5C-03F4-4365-82A3-969E72E4FCEB}" cxnId="{F8271693-C832-4C85-8B72-D1262927E990}" type="parTrans">
      <dgm:prSet/>
      <dgm:spPr/>
      <dgm:t>
        <a:bodyPr/>
        <a:lstStyle/>
        <a:p>
          <a:endParaRPr lang="en-US"/>
        </a:p>
      </dgm:t>
    </dgm:pt>
    <dgm:pt modelId="{39D61563-D2E7-4B63-A28C-3393A1DBE380}" cxnId="{F8271693-C832-4C85-8B72-D1262927E990}" type="sibTrans">
      <dgm:prSet/>
      <dgm:spPr/>
      <dgm:t>
        <a:bodyPr/>
        <a:lstStyle/>
        <a:p>
          <a:endParaRPr lang="en-US"/>
        </a:p>
      </dgm:t>
    </dgm:pt>
    <dgm:pt modelId="{28B5D453-A976-452B-B33D-F22486C2F622}">
      <dgm:prSet phldrT="[Text]"/>
      <dgm:spPr/>
      <dgm:t>
        <a:bodyPr/>
        <a:lstStyle/>
        <a:p>
          <a:pPr algn="l"/>
          <a:r>
            <a:rPr lang="en-US" dirty="0"/>
            <a:t>7. Use pos-neg balanced weights</a:t>
          </a:r>
        </a:p>
      </dgm:t>
    </dgm:pt>
    <dgm:pt modelId="{7063A6F7-4AD0-4388-89D8-DE85A666BFE5}" cxnId="{07F44A6E-074B-4861-8A17-80A8787C4AC9}" type="parTrans">
      <dgm:prSet/>
      <dgm:spPr/>
      <dgm:t>
        <a:bodyPr/>
        <a:lstStyle/>
        <a:p>
          <a:endParaRPr lang="en-US"/>
        </a:p>
      </dgm:t>
    </dgm:pt>
    <dgm:pt modelId="{1FE1E2F8-9D67-4B0B-B4F5-B4672B06CA49}" cxnId="{07F44A6E-074B-4861-8A17-80A8787C4AC9}" type="sibTrans">
      <dgm:prSet/>
      <dgm:spPr/>
      <dgm:t>
        <a:bodyPr/>
        <a:lstStyle/>
        <a:p>
          <a:endParaRPr lang="en-US"/>
        </a:p>
      </dgm:t>
    </dgm:pt>
    <dgm:pt modelId="{4418563A-AE75-4B4F-B436-0E133AD70056}">
      <dgm:prSet phldrT="[Text]"/>
      <dgm:spPr/>
      <dgm:t>
        <a:bodyPr/>
        <a:lstStyle/>
        <a:p>
          <a:pPr algn="l"/>
          <a:r>
            <a:rPr lang="en-US" dirty="0"/>
            <a:t>8. Do not use pos-neg balanced weights</a:t>
          </a:r>
        </a:p>
      </dgm:t>
    </dgm:pt>
    <dgm:pt modelId="{7F1DDF16-713A-4BB4-9372-F4D067C35F1B}" cxnId="{E1EA1D64-D85B-47BB-B7B8-E7714C65AA65}" type="parTrans">
      <dgm:prSet/>
      <dgm:spPr/>
      <dgm:t>
        <a:bodyPr/>
        <a:lstStyle/>
        <a:p>
          <a:endParaRPr lang="en-US"/>
        </a:p>
      </dgm:t>
    </dgm:pt>
    <dgm:pt modelId="{8295E110-2A46-4277-A276-88BB22AE07B4}" cxnId="{E1EA1D64-D85B-47BB-B7B8-E7714C65AA65}" type="sibTrans">
      <dgm:prSet/>
      <dgm:spPr/>
      <dgm:t>
        <a:bodyPr/>
        <a:lstStyle/>
        <a:p>
          <a:endParaRPr lang="en-US"/>
        </a:p>
      </dgm:t>
    </dgm:pt>
    <dgm:pt modelId="{AD85A29C-5119-4968-BBC6-09F0378BA298}" type="pres">
      <dgm:prSet presAssocID="{0B0092BC-842F-409A-8A3C-3D53428A4D52}" presName="diagram" presStyleCnt="0">
        <dgm:presLayoutVars>
          <dgm:chPref val="1"/>
          <dgm:dir/>
          <dgm:animOne val="branch"/>
          <dgm:animLvl val="lvl"/>
          <dgm:resizeHandles val="exact"/>
        </dgm:presLayoutVars>
      </dgm:prSet>
      <dgm:spPr/>
    </dgm:pt>
    <dgm:pt modelId="{7071320A-3826-4367-A846-3B621D37D0B7}" type="pres">
      <dgm:prSet presAssocID="{056E1BCC-863F-4D98-95B6-66241D6545A2}" presName="root1" presStyleCnt="0"/>
      <dgm:spPr/>
    </dgm:pt>
    <dgm:pt modelId="{DFFF47D5-83B2-41B6-9D82-2367F696532F}" type="pres">
      <dgm:prSet presAssocID="{056E1BCC-863F-4D98-95B6-66241D6545A2}" presName="LevelOneTextNode" presStyleLbl="node0" presStyleIdx="0" presStyleCnt="1">
        <dgm:presLayoutVars>
          <dgm:chPref val="3"/>
        </dgm:presLayoutVars>
      </dgm:prSet>
      <dgm:spPr/>
    </dgm:pt>
    <dgm:pt modelId="{30A40A98-0BD2-4C7F-B78D-BA75AAE02172}" type="pres">
      <dgm:prSet presAssocID="{056E1BCC-863F-4D98-95B6-66241D6545A2}" presName="level2hierChild" presStyleCnt="0"/>
      <dgm:spPr/>
    </dgm:pt>
    <dgm:pt modelId="{DFD01D2F-D6C4-4C77-BAEC-D1A97ACA7732}" type="pres">
      <dgm:prSet presAssocID="{4FD60D44-B6CB-4C9E-AF31-BC44AD66D7A0}" presName="conn2-1" presStyleLbl="parChTrans1D2" presStyleIdx="0" presStyleCnt="2"/>
      <dgm:spPr/>
    </dgm:pt>
    <dgm:pt modelId="{1C4232E7-98C2-4D46-A224-6E87E4294118}" type="pres">
      <dgm:prSet presAssocID="{4FD60D44-B6CB-4C9E-AF31-BC44AD66D7A0}" presName="connTx" presStyleLbl="parChTrans1D2" presStyleIdx="0" presStyleCnt="2"/>
      <dgm:spPr/>
    </dgm:pt>
    <dgm:pt modelId="{73E82FA2-782B-4796-AA4F-E9ABAB578489}" type="pres">
      <dgm:prSet presAssocID="{3D6E516D-C6AA-45BC-B2C9-7E8BF9FE2E8C}" presName="root2" presStyleCnt="0"/>
      <dgm:spPr/>
    </dgm:pt>
    <dgm:pt modelId="{28F3B8F9-EF36-47C0-B278-FA9732DD871C}" type="pres">
      <dgm:prSet presAssocID="{3D6E516D-C6AA-45BC-B2C9-7E8BF9FE2E8C}" presName="LevelTwoTextNode" presStyleLbl="node2" presStyleIdx="0" presStyleCnt="2">
        <dgm:presLayoutVars>
          <dgm:chPref val="3"/>
        </dgm:presLayoutVars>
      </dgm:prSet>
      <dgm:spPr/>
    </dgm:pt>
    <dgm:pt modelId="{0AC4526E-5D97-496E-BE48-4CFF1157EB46}" type="pres">
      <dgm:prSet presAssocID="{3D6E516D-C6AA-45BC-B2C9-7E8BF9FE2E8C}" presName="level3hierChild" presStyleCnt="0"/>
      <dgm:spPr/>
    </dgm:pt>
    <dgm:pt modelId="{40A3FA0B-09CD-44E7-A11C-5FCFA6E7C0A1}" type="pres">
      <dgm:prSet presAssocID="{721BAAAA-C1C0-4D71-A0AE-F583A0952D01}" presName="conn2-1" presStyleLbl="parChTrans1D3" presStyleIdx="0" presStyleCnt="4"/>
      <dgm:spPr/>
    </dgm:pt>
    <dgm:pt modelId="{CAF7E15E-415F-4841-8EC4-4E80E6583127}" type="pres">
      <dgm:prSet presAssocID="{721BAAAA-C1C0-4D71-A0AE-F583A0952D01}" presName="connTx" presStyleLbl="parChTrans1D3" presStyleIdx="0" presStyleCnt="4"/>
      <dgm:spPr/>
    </dgm:pt>
    <dgm:pt modelId="{C0302D16-C7C1-4105-967C-62EC94B1FBF3}" type="pres">
      <dgm:prSet presAssocID="{A0F46449-3279-43AC-ABF9-6D386370EBF4}" presName="root2" presStyleCnt="0"/>
      <dgm:spPr/>
    </dgm:pt>
    <dgm:pt modelId="{C8932E08-ACE0-4285-B5C4-5301E3CB0A42}" type="pres">
      <dgm:prSet presAssocID="{A0F46449-3279-43AC-ABF9-6D386370EBF4}" presName="LevelTwoTextNode" presStyleLbl="node3" presStyleIdx="0" presStyleCnt="4">
        <dgm:presLayoutVars>
          <dgm:chPref val="3"/>
        </dgm:presLayoutVars>
      </dgm:prSet>
      <dgm:spPr/>
    </dgm:pt>
    <dgm:pt modelId="{34F82070-A753-4BE0-BC43-176F23609A8A}" type="pres">
      <dgm:prSet presAssocID="{A0F46449-3279-43AC-ABF9-6D386370EBF4}" presName="level3hierChild" presStyleCnt="0"/>
      <dgm:spPr/>
    </dgm:pt>
    <dgm:pt modelId="{6739E765-BF1B-4556-85A3-4D41A8B77F95}" type="pres">
      <dgm:prSet presAssocID="{09FBD2B3-8B6D-4637-B125-320B8C4A574A}" presName="conn2-1" presStyleLbl="parChTrans1D4" presStyleIdx="0" presStyleCnt="8"/>
      <dgm:spPr/>
    </dgm:pt>
    <dgm:pt modelId="{8585891D-8C0B-4E89-A553-8C92A75D0030}" type="pres">
      <dgm:prSet presAssocID="{09FBD2B3-8B6D-4637-B125-320B8C4A574A}" presName="connTx" presStyleLbl="parChTrans1D4" presStyleIdx="0" presStyleCnt="8"/>
      <dgm:spPr/>
    </dgm:pt>
    <dgm:pt modelId="{F7EB17BC-95B1-43C2-9FD2-2D322685629B}" type="pres">
      <dgm:prSet presAssocID="{0493B855-3014-477B-A083-947150D2756C}" presName="root2" presStyleCnt="0"/>
      <dgm:spPr/>
    </dgm:pt>
    <dgm:pt modelId="{DF36F805-E216-4A8A-8F85-18198C4FC12F}" type="pres">
      <dgm:prSet presAssocID="{0493B855-3014-477B-A083-947150D2756C}" presName="LevelTwoTextNode" presStyleLbl="node4" presStyleIdx="0" presStyleCnt="8">
        <dgm:presLayoutVars>
          <dgm:chPref val="3"/>
        </dgm:presLayoutVars>
      </dgm:prSet>
      <dgm:spPr/>
    </dgm:pt>
    <dgm:pt modelId="{CF49C265-04B5-4B4D-BF2E-9A230B612B88}" type="pres">
      <dgm:prSet presAssocID="{0493B855-3014-477B-A083-947150D2756C}" presName="level3hierChild" presStyleCnt="0"/>
      <dgm:spPr/>
    </dgm:pt>
    <dgm:pt modelId="{882BFE12-40CB-4F95-BBDD-E5116AF81432}" type="pres">
      <dgm:prSet presAssocID="{465C7727-E53F-486E-AB96-A04992058406}" presName="conn2-1" presStyleLbl="parChTrans1D4" presStyleIdx="1" presStyleCnt="8"/>
      <dgm:spPr/>
    </dgm:pt>
    <dgm:pt modelId="{354C6A5F-508C-47AA-AE2C-DAAF7E3FABDD}" type="pres">
      <dgm:prSet presAssocID="{465C7727-E53F-486E-AB96-A04992058406}" presName="connTx" presStyleLbl="parChTrans1D4" presStyleIdx="1" presStyleCnt="8"/>
      <dgm:spPr/>
    </dgm:pt>
    <dgm:pt modelId="{286E554B-4A98-47F4-8C02-D21A94CEA546}" type="pres">
      <dgm:prSet presAssocID="{F9ED67F8-BBC6-4838-A24C-A57887F04825}" presName="root2" presStyleCnt="0"/>
      <dgm:spPr/>
    </dgm:pt>
    <dgm:pt modelId="{860D11C9-CFD5-409F-9BEB-CFB4A13868A7}" type="pres">
      <dgm:prSet presAssocID="{F9ED67F8-BBC6-4838-A24C-A57887F04825}" presName="LevelTwoTextNode" presStyleLbl="node4" presStyleIdx="1" presStyleCnt="8">
        <dgm:presLayoutVars>
          <dgm:chPref val="3"/>
        </dgm:presLayoutVars>
      </dgm:prSet>
      <dgm:spPr/>
    </dgm:pt>
    <dgm:pt modelId="{9A43BE7B-9B26-4CCD-86E3-15F675C42D2A}" type="pres">
      <dgm:prSet presAssocID="{F9ED67F8-BBC6-4838-A24C-A57887F04825}" presName="level3hierChild" presStyleCnt="0"/>
      <dgm:spPr/>
    </dgm:pt>
    <dgm:pt modelId="{A9D01A35-B803-4FC4-8AEA-ED7480BD1A37}" type="pres">
      <dgm:prSet presAssocID="{BD98AEC9-5919-4E97-A2C9-5E2D824469A1}" presName="conn2-1" presStyleLbl="parChTrans1D3" presStyleIdx="1" presStyleCnt="4"/>
      <dgm:spPr/>
    </dgm:pt>
    <dgm:pt modelId="{968A910B-6D37-48F0-B223-40B147357B48}" type="pres">
      <dgm:prSet presAssocID="{BD98AEC9-5919-4E97-A2C9-5E2D824469A1}" presName="connTx" presStyleLbl="parChTrans1D3" presStyleIdx="1" presStyleCnt="4"/>
      <dgm:spPr/>
    </dgm:pt>
    <dgm:pt modelId="{78B59B40-065F-4ABA-9E05-AD3CEA110783}" type="pres">
      <dgm:prSet presAssocID="{CE991C7B-7971-40AB-90D3-10B54AEC3541}" presName="root2" presStyleCnt="0"/>
      <dgm:spPr/>
    </dgm:pt>
    <dgm:pt modelId="{1436F50F-1808-456F-B704-98B3F2EDFACE}" type="pres">
      <dgm:prSet presAssocID="{CE991C7B-7971-40AB-90D3-10B54AEC3541}" presName="LevelTwoTextNode" presStyleLbl="node3" presStyleIdx="1" presStyleCnt="4">
        <dgm:presLayoutVars>
          <dgm:chPref val="3"/>
        </dgm:presLayoutVars>
      </dgm:prSet>
      <dgm:spPr/>
    </dgm:pt>
    <dgm:pt modelId="{C240040F-D7A6-4042-BD40-2673A3924AA7}" type="pres">
      <dgm:prSet presAssocID="{CE991C7B-7971-40AB-90D3-10B54AEC3541}" presName="level3hierChild" presStyleCnt="0"/>
      <dgm:spPr/>
    </dgm:pt>
    <dgm:pt modelId="{2D92B0DF-8351-486F-8148-145A8E2B5D0A}" type="pres">
      <dgm:prSet presAssocID="{FDB8F559-59FA-4222-B6D0-9DA898A36E99}" presName="conn2-1" presStyleLbl="parChTrans1D4" presStyleIdx="2" presStyleCnt="8"/>
      <dgm:spPr/>
    </dgm:pt>
    <dgm:pt modelId="{DB1E75FB-9AD6-45D5-8323-92357730BF6F}" type="pres">
      <dgm:prSet presAssocID="{FDB8F559-59FA-4222-B6D0-9DA898A36E99}" presName="connTx" presStyleLbl="parChTrans1D4" presStyleIdx="2" presStyleCnt="8"/>
      <dgm:spPr/>
    </dgm:pt>
    <dgm:pt modelId="{CE043223-D295-46D1-BD7A-ADBBE98DA9A2}" type="pres">
      <dgm:prSet presAssocID="{0715AD3A-7D44-416F-BE2D-7756D31F98D4}" presName="root2" presStyleCnt="0"/>
      <dgm:spPr/>
    </dgm:pt>
    <dgm:pt modelId="{855C5F24-6BDB-40F7-840B-B92F4936EC17}" type="pres">
      <dgm:prSet presAssocID="{0715AD3A-7D44-416F-BE2D-7756D31F98D4}" presName="LevelTwoTextNode" presStyleLbl="node4" presStyleIdx="2" presStyleCnt="8">
        <dgm:presLayoutVars>
          <dgm:chPref val="3"/>
        </dgm:presLayoutVars>
      </dgm:prSet>
      <dgm:spPr/>
    </dgm:pt>
    <dgm:pt modelId="{04664805-C63B-4265-8D44-FFBF493D0863}" type="pres">
      <dgm:prSet presAssocID="{0715AD3A-7D44-416F-BE2D-7756D31F98D4}" presName="level3hierChild" presStyleCnt="0"/>
      <dgm:spPr/>
    </dgm:pt>
    <dgm:pt modelId="{33B39F31-FC52-4B80-AAAB-986F5977B9CA}" type="pres">
      <dgm:prSet presAssocID="{9C1CAB93-1098-4FD2-809B-23F76E5460C4}" presName="conn2-1" presStyleLbl="parChTrans1D4" presStyleIdx="3" presStyleCnt="8"/>
      <dgm:spPr/>
    </dgm:pt>
    <dgm:pt modelId="{8EA61566-D5C9-44B8-BAAB-78E9058CECD6}" type="pres">
      <dgm:prSet presAssocID="{9C1CAB93-1098-4FD2-809B-23F76E5460C4}" presName="connTx" presStyleLbl="parChTrans1D4" presStyleIdx="3" presStyleCnt="8"/>
      <dgm:spPr/>
    </dgm:pt>
    <dgm:pt modelId="{1E50EF58-D1E9-4562-814B-DE08E8D550B7}" type="pres">
      <dgm:prSet presAssocID="{3ABA8783-9AA1-495F-AE3A-D4A2FC89A935}" presName="root2" presStyleCnt="0"/>
      <dgm:spPr/>
    </dgm:pt>
    <dgm:pt modelId="{DF254A8D-3B2D-4321-BAE1-C68B842950BC}" type="pres">
      <dgm:prSet presAssocID="{3ABA8783-9AA1-495F-AE3A-D4A2FC89A935}" presName="LevelTwoTextNode" presStyleLbl="node4" presStyleIdx="3" presStyleCnt="8">
        <dgm:presLayoutVars>
          <dgm:chPref val="3"/>
        </dgm:presLayoutVars>
      </dgm:prSet>
      <dgm:spPr/>
    </dgm:pt>
    <dgm:pt modelId="{7988D199-7CCC-4FF3-9AFC-2E963866C48A}" type="pres">
      <dgm:prSet presAssocID="{3ABA8783-9AA1-495F-AE3A-D4A2FC89A935}" presName="level3hierChild" presStyleCnt="0"/>
      <dgm:spPr/>
    </dgm:pt>
    <dgm:pt modelId="{0F936DBD-C11C-4450-94AE-A81C6147043C}" type="pres">
      <dgm:prSet presAssocID="{CA5D1D39-A336-494E-BB8D-8FE1BC28125B}" presName="conn2-1" presStyleLbl="parChTrans1D2" presStyleIdx="1" presStyleCnt="2"/>
      <dgm:spPr/>
    </dgm:pt>
    <dgm:pt modelId="{3779364C-72B6-42D8-95EB-030E73B2DB05}" type="pres">
      <dgm:prSet presAssocID="{CA5D1D39-A336-494E-BB8D-8FE1BC28125B}" presName="connTx" presStyleLbl="parChTrans1D2" presStyleIdx="1" presStyleCnt="2"/>
      <dgm:spPr/>
    </dgm:pt>
    <dgm:pt modelId="{8527475D-AC62-41B6-8550-DFF469B4357F}" type="pres">
      <dgm:prSet presAssocID="{8ABD933F-44E0-4204-B7CC-1D6344C20B48}" presName="root2" presStyleCnt="0"/>
      <dgm:spPr/>
    </dgm:pt>
    <dgm:pt modelId="{790DE32D-A952-4622-A843-138E9744B219}" type="pres">
      <dgm:prSet presAssocID="{8ABD933F-44E0-4204-B7CC-1D6344C20B48}" presName="LevelTwoTextNode" presStyleLbl="node2" presStyleIdx="1" presStyleCnt="2">
        <dgm:presLayoutVars>
          <dgm:chPref val="3"/>
        </dgm:presLayoutVars>
      </dgm:prSet>
      <dgm:spPr/>
    </dgm:pt>
    <dgm:pt modelId="{CE3A5C04-8269-42BB-A6FA-3E2FFEE550D6}" type="pres">
      <dgm:prSet presAssocID="{8ABD933F-44E0-4204-B7CC-1D6344C20B48}" presName="level3hierChild" presStyleCnt="0"/>
      <dgm:spPr/>
    </dgm:pt>
    <dgm:pt modelId="{3F710EB2-97BC-4A78-A515-6F2D503514C4}" type="pres">
      <dgm:prSet presAssocID="{C3EED2FF-8002-4F8C-B2B6-0CF060D974D0}" presName="conn2-1" presStyleLbl="parChTrans1D3" presStyleIdx="2" presStyleCnt="4"/>
      <dgm:spPr/>
    </dgm:pt>
    <dgm:pt modelId="{88E0921C-AC9C-4D94-983B-4C5BCFA261E0}" type="pres">
      <dgm:prSet presAssocID="{C3EED2FF-8002-4F8C-B2B6-0CF060D974D0}" presName="connTx" presStyleLbl="parChTrans1D3" presStyleIdx="2" presStyleCnt="4"/>
      <dgm:spPr/>
    </dgm:pt>
    <dgm:pt modelId="{DC3B486E-DB54-40F1-848D-D85A738DE6BE}" type="pres">
      <dgm:prSet presAssocID="{357D8AC4-FCD8-48ED-9C5F-5B8DE53B25C3}" presName="root2" presStyleCnt="0"/>
      <dgm:spPr/>
    </dgm:pt>
    <dgm:pt modelId="{D4853642-9E98-4A54-B19E-88C8002EB206}" type="pres">
      <dgm:prSet presAssocID="{357D8AC4-FCD8-48ED-9C5F-5B8DE53B25C3}" presName="LevelTwoTextNode" presStyleLbl="node3" presStyleIdx="2" presStyleCnt="4">
        <dgm:presLayoutVars>
          <dgm:chPref val="3"/>
        </dgm:presLayoutVars>
      </dgm:prSet>
      <dgm:spPr/>
    </dgm:pt>
    <dgm:pt modelId="{F742740C-C76A-4BF1-A3D3-AD1A5C0BCBDA}" type="pres">
      <dgm:prSet presAssocID="{357D8AC4-FCD8-48ED-9C5F-5B8DE53B25C3}" presName="level3hierChild" presStyleCnt="0"/>
      <dgm:spPr/>
    </dgm:pt>
    <dgm:pt modelId="{448EBB83-C29B-4945-B5DF-5EA03D237186}" type="pres">
      <dgm:prSet presAssocID="{1F05C947-440A-4DAB-BC21-E3BC1B9D1A43}" presName="conn2-1" presStyleLbl="parChTrans1D4" presStyleIdx="4" presStyleCnt="8"/>
      <dgm:spPr/>
    </dgm:pt>
    <dgm:pt modelId="{8753A320-0B8D-4039-8D8E-61001F85552C}" type="pres">
      <dgm:prSet presAssocID="{1F05C947-440A-4DAB-BC21-E3BC1B9D1A43}" presName="connTx" presStyleLbl="parChTrans1D4" presStyleIdx="4" presStyleCnt="8"/>
      <dgm:spPr/>
    </dgm:pt>
    <dgm:pt modelId="{2B41E2C0-6347-48FA-8AF2-45A45DD18752}" type="pres">
      <dgm:prSet presAssocID="{C23C9549-029D-410C-9AF2-E857E7F43202}" presName="root2" presStyleCnt="0"/>
      <dgm:spPr/>
    </dgm:pt>
    <dgm:pt modelId="{B7D69181-B26B-4993-BABB-1666E60FD770}" type="pres">
      <dgm:prSet presAssocID="{C23C9549-029D-410C-9AF2-E857E7F43202}" presName="LevelTwoTextNode" presStyleLbl="node4" presStyleIdx="4" presStyleCnt="8">
        <dgm:presLayoutVars>
          <dgm:chPref val="3"/>
        </dgm:presLayoutVars>
      </dgm:prSet>
      <dgm:spPr/>
    </dgm:pt>
    <dgm:pt modelId="{7402888D-6DED-4A19-9BBC-3E14873F38BF}" type="pres">
      <dgm:prSet presAssocID="{C23C9549-029D-410C-9AF2-E857E7F43202}" presName="level3hierChild" presStyleCnt="0"/>
      <dgm:spPr/>
    </dgm:pt>
    <dgm:pt modelId="{6B78CD39-B954-448C-9B08-ED22B1A98632}" type="pres">
      <dgm:prSet presAssocID="{314AEB5C-03F4-4365-82A3-969E72E4FCEB}" presName="conn2-1" presStyleLbl="parChTrans1D4" presStyleIdx="5" presStyleCnt="8"/>
      <dgm:spPr/>
    </dgm:pt>
    <dgm:pt modelId="{4A78262A-C1F0-4A19-B61B-C18E3EE80F68}" type="pres">
      <dgm:prSet presAssocID="{314AEB5C-03F4-4365-82A3-969E72E4FCEB}" presName="connTx" presStyleLbl="parChTrans1D4" presStyleIdx="5" presStyleCnt="8"/>
      <dgm:spPr/>
    </dgm:pt>
    <dgm:pt modelId="{615680DE-DFAB-461E-BDB5-C6836DF6875A}" type="pres">
      <dgm:prSet presAssocID="{191C0447-BFD0-4D4A-A28E-63A8BF4408A3}" presName="root2" presStyleCnt="0"/>
      <dgm:spPr/>
    </dgm:pt>
    <dgm:pt modelId="{BEAEEF23-466D-4D9F-AD5E-7F64532866F5}" type="pres">
      <dgm:prSet presAssocID="{191C0447-BFD0-4D4A-A28E-63A8BF4408A3}" presName="LevelTwoTextNode" presStyleLbl="node4" presStyleIdx="5" presStyleCnt="8">
        <dgm:presLayoutVars>
          <dgm:chPref val="3"/>
        </dgm:presLayoutVars>
      </dgm:prSet>
      <dgm:spPr/>
    </dgm:pt>
    <dgm:pt modelId="{6E85476E-A14A-4932-9FA9-2688BE4C13FD}" type="pres">
      <dgm:prSet presAssocID="{191C0447-BFD0-4D4A-A28E-63A8BF4408A3}" presName="level3hierChild" presStyleCnt="0"/>
      <dgm:spPr/>
    </dgm:pt>
    <dgm:pt modelId="{121A9C23-F061-486A-A47F-FBFAEE165539}" type="pres">
      <dgm:prSet presAssocID="{6634FDE7-4791-4F80-B8F0-2449F79B3322}" presName="conn2-1" presStyleLbl="parChTrans1D3" presStyleIdx="3" presStyleCnt="4"/>
      <dgm:spPr/>
    </dgm:pt>
    <dgm:pt modelId="{D85753C3-A1B9-4211-B058-924A4A329E45}" type="pres">
      <dgm:prSet presAssocID="{6634FDE7-4791-4F80-B8F0-2449F79B3322}" presName="connTx" presStyleLbl="parChTrans1D3" presStyleIdx="3" presStyleCnt="4"/>
      <dgm:spPr/>
    </dgm:pt>
    <dgm:pt modelId="{3F772A16-DD61-4E92-887A-0EAB32071CDC}" type="pres">
      <dgm:prSet presAssocID="{AFB0C9AC-3570-46D0-B9DE-527256B4DCB4}" presName="root2" presStyleCnt="0"/>
      <dgm:spPr/>
    </dgm:pt>
    <dgm:pt modelId="{C09D28B7-C98C-4CE2-91B0-6C1B44B4F5E2}" type="pres">
      <dgm:prSet presAssocID="{AFB0C9AC-3570-46D0-B9DE-527256B4DCB4}" presName="LevelTwoTextNode" presStyleLbl="node3" presStyleIdx="3" presStyleCnt="4">
        <dgm:presLayoutVars>
          <dgm:chPref val="3"/>
        </dgm:presLayoutVars>
      </dgm:prSet>
      <dgm:spPr/>
    </dgm:pt>
    <dgm:pt modelId="{113DB3B9-9379-43A9-9782-893DD12ACE04}" type="pres">
      <dgm:prSet presAssocID="{AFB0C9AC-3570-46D0-B9DE-527256B4DCB4}" presName="level3hierChild" presStyleCnt="0"/>
      <dgm:spPr/>
    </dgm:pt>
    <dgm:pt modelId="{EBE1159A-2C1E-4467-9E7B-6C391A041CC4}" type="pres">
      <dgm:prSet presAssocID="{7063A6F7-4AD0-4388-89D8-DE85A666BFE5}" presName="conn2-1" presStyleLbl="parChTrans1D4" presStyleIdx="6" presStyleCnt="8"/>
      <dgm:spPr/>
    </dgm:pt>
    <dgm:pt modelId="{9CB90545-9941-4127-85A7-C050C3BC2618}" type="pres">
      <dgm:prSet presAssocID="{7063A6F7-4AD0-4388-89D8-DE85A666BFE5}" presName="connTx" presStyleLbl="parChTrans1D4" presStyleIdx="6" presStyleCnt="8"/>
      <dgm:spPr/>
    </dgm:pt>
    <dgm:pt modelId="{0D2CC3C6-17AD-463B-AF59-3B6594D3907E}" type="pres">
      <dgm:prSet presAssocID="{28B5D453-A976-452B-B33D-F22486C2F622}" presName="root2" presStyleCnt="0"/>
      <dgm:spPr/>
    </dgm:pt>
    <dgm:pt modelId="{7FBD8A94-3362-4205-A639-7164CB026D1E}" type="pres">
      <dgm:prSet presAssocID="{28B5D453-A976-452B-B33D-F22486C2F622}" presName="LevelTwoTextNode" presStyleLbl="node4" presStyleIdx="6" presStyleCnt="8">
        <dgm:presLayoutVars>
          <dgm:chPref val="3"/>
        </dgm:presLayoutVars>
      </dgm:prSet>
      <dgm:spPr/>
    </dgm:pt>
    <dgm:pt modelId="{CDF3AC37-B574-488E-AC22-A66479E19B17}" type="pres">
      <dgm:prSet presAssocID="{28B5D453-A976-452B-B33D-F22486C2F622}" presName="level3hierChild" presStyleCnt="0"/>
      <dgm:spPr/>
    </dgm:pt>
    <dgm:pt modelId="{5A3E16B5-78C0-436F-928D-B9EB6C6128D6}" type="pres">
      <dgm:prSet presAssocID="{7F1DDF16-713A-4BB4-9372-F4D067C35F1B}" presName="conn2-1" presStyleLbl="parChTrans1D4" presStyleIdx="7" presStyleCnt="8"/>
      <dgm:spPr/>
    </dgm:pt>
    <dgm:pt modelId="{4AA22F78-1DD7-4026-888E-5F12B0A8E4E3}" type="pres">
      <dgm:prSet presAssocID="{7F1DDF16-713A-4BB4-9372-F4D067C35F1B}" presName="connTx" presStyleLbl="parChTrans1D4" presStyleIdx="7" presStyleCnt="8"/>
      <dgm:spPr/>
    </dgm:pt>
    <dgm:pt modelId="{72972331-1EF1-4020-B3E6-7CC82EF62CD8}" type="pres">
      <dgm:prSet presAssocID="{4418563A-AE75-4B4F-B436-0E133AD70056}" presName="root2" presStyleCnt="0"/>
      <dgm:spPr/>
    </dgm:pt>
    <dgm:pt modelId="{909DD2BA-DE72-413F-B737-675B858EC87B}" type="pres">
      <dgm:prSet presAssocID="{4418563A-AE75-4B4F-B436-0E133AD70056}" presName="LevelTwoTextNode" presStyleLbl="node4" presStyleIdx="7" presStyleCnt="8">
        <dgm:presLayoutVars>
          <dgm:chPref val="3"/>
        </dgm:presLayoutVars>
      </dgm:prSet>
      <dgm:spPr/>
    </dgm:pt>
    <dgm:pt modelId="{832FD5AD-2644-43A1-B487-7981E5B3EB9E}" type="pres">
      <dgm:prSet presAssocID="{4418563A-AE75-4B4F-B436-0E133AD70056}" presName="level3hierChild" presStyleCnt="0"/>
      <dgm:spPr/>
    </dgm:pt>
  </dgm:ptLst>
  <dgm:cxnLst>
    <dgm:cxn modelId="{58130904-28EB-4101-8C34-2155B6B3A87A}" type="presOf" srcId="{09FBD2B3-8B6D-4637-B125-320B8C4A574A}" destId="{6739E765-BF1B-4556-85A3-4D41A8B77F95}" srcOrd="0" destOrd="0" presId="urn:microsoft.com/office/officeart/2005/8/layout/hierarchy2"/>
    <dgm:cxn modelId="{A7DA7E06-3B21-4038-9D07-BC95F3E478D7}" type="presOf" srcId="{0715AD3A-7D44-416F-BE2D-7756D31F98D4}" destId="{855C5F24-6BDB-40F7-840B-B92F4936EC17}" srcOrd="0" destOrd="0" presId="urn:microsoft.com/office/officeart/2005/8/layout/hierarchy2"/>
    <dgm:cxn modelId="{96A5B110-1EEB-4E91-9CA8-87B4426F8822}" type="presOf" srcId="{4FD60D44-B6CB-4C9E-AF31-BC44AD66D7A0}" destId="{DFD01D2F-D6C4-4C77-BAEC-D1A97ACA7732}" srcOrd="0" destOrd="0" presId="urn:microsoft.com/office/officeart/2005/8/layout/hierarchy2"/>
    <dgm:cxn modelId="{A70C2814-A9EC-43B0-9761-4C4CCE136BEB}" srcId="{0B0092BC-842F-409A-8A3C-3D53428A4D52}" destId="{056E1BCC-863F-4D98-95B6-66241D6545A2}" srcOrd="0" destOrd="0" parTransId="{B7FDB340-2E5F-4ACB-B396-E2403CC1B3BA}" sibTransId="{BACD88E7-540F-495A-A422-6D7869C67B49}"/>
    <dgm:cxn modelId="{83DF6F15-B077-40CD-9111-F6DA13100DE4}" type="presOf" srcId="{BD98AEC9-5919-4E97-A2C9-5E2D824469A1}" destId="{968A910B-6D37-48F0-B223-40B147357B48}" srcOrd="1" destOrd="0" presId="urn:microsoft.com/office/officeart/2005/8/layout/hierarchy2"/>
    <dgm:cxn modelId="{78977C18-983F-43EB-ACBF-86D5C31A8F36}" type="presOf" srcId="{BD98AEC9-5919-4E97-A2C9-5E2D824469A1}" destId="{A9D01A35-B803-4FC4-8AEA-ED7480BD1A37}" srcOrd="0" destOrd="0" presId="urn:microsoft.com/office/officeart/2005/8/layout/hierarchy2"/>
    <dgm:cxn modelId="{04A1621D-283A-4D5B-BB93-D9A8000CAE0C}" type="presOf" srcId="{A0F46449-3279-43AC-ABF9-6D386370EBF4}" destId="{C8932E08-ACE0-4285-B5C4-5301E3CB0A42}" srcOrd="0" destOrd="0" presId="urn:microsoft.com/office/officeart/2005/8/layout/hierarchy2"/>
    <dgm:cxn modelId="{019B4924-5080-4338-9AE1-46487782C74F}" type="presOf" srcId="{09FBD2B3-8B6D-4637-B125-320B8C4A574A}" destId="{8585891D-8C0B-4E89-A553-8C92A75D0030}" srcOrd="1" destOrd="0" presId="urn:microsoft.com/office/officeart/2005/8/layout/hierarchy2"/>
    <dgm:cxn modelId="{C9B63A27-2B41-4FFD-8C1D-5A2B89D3D703}" type="presOf" srcId="{9C1CAB93-1098-4FD2-809B-23F76E5460C4}" destId="{33B39F31-FC52-4B80-AAAB-986F5977B9CA}" srcOrd="0" destOrd="0" presId="urn:microsoft.com/office/officeart/2005/8/layout/hierarchy2"/>
    <dgm:cxn modelId="{CD267837-D5DA-4ABD-92FA-E0400CAADB05}" type="presOf" srcId="{465C7727-E53F-486E-AB96-A04992058406}" destId="{354C6A5F-508C-47AA-AE2C-DAAF7E3FABDD}" srcOrd="1" destOrd="0" presId="urn:microsoft.com/office/officeart/2005/8/layout/hierarchy2"/>
    <dgm:cxn modelId="{65FFD338-1BAB-458E-A42D-6A6BE415A288}" type="presOf" srcId="{465C7727-E53F-486E-AB96-A04992058406}" destId="{882BFE12-40CB-4F95-BBDD-E5116AF81432}" srcOrd="0" destOrd="0" presId="urn:microsoft.com/office/officeart/2005/8/layout/hierarchy2"/>
    <dgm:cxn modelId="{79A67C3F-6E3A-45DA-98F5-F4BCAA67CB86}" type="presOf" srcId="{0493B855-3014-477B-A083-947150D2756C}" destId="{DF36F805-E216-4A8A-8F85-18198C4FC12F}" srcOrd="0" destOrd="0" presId="urn:microsoft.com/office/officeart/2005/8/layout/hierarchy2"/>
    <dgm:cxn modelId="{3FD39F3F-DB84-4256-94FF-3C8D1BF43F94}" type="presOf" srcId="{7F1DDF16-713A-4BB4-9372-F4D067C35F1B}" destId="{4AA22F78-1DD7-4026-888E-5F12B0A8E4E3}" srcOrd="1" destOrd="0" presId="urn:microsoft.com/office/officeart/2005/8/layout/hierarchy2"/>
    <dgm:cxn modelId="{2106F340-2113-4198-AD1E-FEE96043BFC7}" srcId="{3D6E516D-C6AA-45BC-B2C9-7E8BF9FE2E8C}" destId="{CE991C7B-7971-40AB-90D3-10B54AEC3541}" srcOrd="1" destOrd="0" parTransId="{BD98AEC9-5919-4E97-A2C9-5E2D824469A1}" sibTransId="{C3976B96-13CF-4404-A568-DA16AF7E9D18}"/>
    <dgm:cxn modelId="{A242D95E-2DF9-420A-B215-A354AFA15A82}" type="presOf" srcId="{8ABD933F-44E0-4204-B7CC-1D6344C20B48}" destId="{790DE32D-A952-4622-A843-138E9744B219}" srcOrd="0" destOrd="0" presId="urn:microsoft.com/office/officeart/2005/8/layout/hierarchy2"/>
    <dgm:cxn modelId="{C68BE85E-4600-4B4C-A751-258825776578}" type="presOf" srcId="{AFB0C9AC-3570-46D0-B9DE-527256B4DCB4}" destId="{C09D28B7-C98C-4CE2-91B0-6C1B44B4F5E2}" srcOrd="0" destOrd="0" presId="urn:microsoft.com/office/officeart/2005/8/layout/hierarchy2"/>
    <dgm:cxn modelId="{A0AE365F-52F5-4179-A3EB-5B1048DDE0A8}" type="presOf" srcId="{C3EED2FF-8002-4F8C-B2B6-0CF060D974D0}" destId="{3F710EB2-97BC-4A78-A515-6F2D503514C4}" srcOrd="0" destOrd="0" presId="urn:microsoft.com/office/officeart/2005/8/layout/hierarchy2"/>
    <dgm:cxn modelId="{ECC06D42-E3C4-4FFE-BB55-374FAD3F73A9}" type="presOf" srcId="{7F1DDF16-713A-4BB4-9372-F4D067C35F1B}" destId="{5A3E16B5-78C0-436F-928D-B9EB6C6128D6}" srcOrd="0" destOrd="0" presId="urn:microsoft.com/office/officeart/2005/8/layout/hierarchy2"/>
    <dgm:cxn modelId="{F3A09063-8B1F-4807-8BFE-A7334E2605C5}" type="presOf" srcId="{357D8AC4-FCD8-48ED-9C5F-5B8DE53B25C3}" destId="{D4853642-9E98-4A54-B19E-88C8002EB206}" srcOrd="0" destOrd="0" presId="urn:microsoft.com/office/officeart/2005/8/layout/hierarchy2"/>
    <dgm:cxn modelId="{E1EA1D64-D85B-47BB-B7B8-E7714C65AA65}" srcId="{AFB0C9AC-3570-46D0-B9DE-527256B4DCB4}" destId="{4418563A-AE75-4B4F-B436-0E133AD70056}" srcOrd="1" destOrd="0" parTransId="{7F1DDF16-713A-4BB4-9372-F4D067C35F1B}" sibTransId="{8295E110-2A46-4277-A276-88BB22AE07B4}"/>
    <dgm:cxn modelId="{5C3BE564-AD4D-4C9C-BB13-709EF29D88CF}" type="presOf" srcId="{721BAAAA-C1C0-4D71-A0AE-F583A0952D01}" destId="{40A3FA0B-09CD-44E7-A11C-5FCFA6E7C0A1}" srcOrd="0" destOrd="0" presId="urn:microsoft.com/office/officeart/2005/8/layout/hierarchy2"/>
    <dgm:cxn modelId="{E43DF364-00C7-44B0-86D7-C819E3DC98E0}" srcId="{A0F46449-3279-43AC-ABF9-6D386370EBF4}" destId="{F9ED67F8-BBC6-4838-A24C-A57887F04825}" srcOrd="1" destOrd="0" parTransId="{465C7727-E53F-486E-AB96-A04992058406}" sibTransId="{D888C9EF-5489-4BDB-846A-39673ADBD1A8}"/>
    <dgm:cxn modelId="{E9036969-B65C-4089-9627-FEE15E6F2BF6}" srcId="{8ABD933F-44E0-4204-B7CC-1D6344C20B48}" destId="{357D8AC4-FCD8-48ED-9C5F-5B8DE53B25C3}" srcOrd="0" destOrd="0" parTransId="{C3EED2FF-8002-4F8C-B2B6-0CF060D974D0}" sibTransId="{AE71A97C-D118-413E-A8F7-57E307E4D624}"/>
    <dgm:cxn modelId="{8DD4966D-18C0-48B0-8943-1BDDE5E7F614}" type="presOf" srcId="{056E1BCC-863F-4D98-95B6-66241D6545A2}" destId="{DFFF47D5-83B2-41B6-9D82-2367F696532F}" srcOrd="0" destOrd="0" presId="urn:microsoft.com/office/officeart/2005/8/layout/hierarchy2"/>
    <dgm:cxn modelId="{07F44A6E-074B-4861-8A17-80A8787C4AC9}" srcId="{AFB0C9AC-3570-46D0-B9DE-527256B4DCB4}" destId="{28B5D453-A976-452B-B33D-F22486C2F622}" srcOrd="0" destOrd="0" parTransId="{7063A6F7-4AD0-4388-89D8-DE85A666BFE5}" sibTransId="{1FE1E2F8-9D67-4B0B-B4F5-B4672B06CA49}"/>
    <dgm:cxn modelId="{54EA4070-418F-4EE5-982E-53735CD34D5F}" type="presOf" srcId="{4FD60D44-B6CB-4C9E-AF31-BC44AD66D7A0}" destId="{1C4232E7-98C2-4D46-A224-6E87E4294118}" srcOrd="1" destOrd="0" presId="urn:microsoft.com/office/officeart/2005/8/layout/hierarchy2"/>
    <dgm:cxn modelId="{D6CC1972-0569-4C73-8D59-B98876B5321B}" type="presOf" srcId="{721BAAAA-C1C0-4D71-A0AE-F583A0952D01}" destId="{CAF7E15E-415F-4841-8EC4-4E80E6583127}" srcOrd="1" destOrd="0" presId="urn:microsoft.com/office/officeart/2005/8/layout/hierarchy2"/>
    <dgm:cxn modelId="{403E5254-E868-4F5D-ADE1-69E2DDE85B19}" srcId="{357D8AC4-FCD8-48ED-9C5F-5B8DE53B25C3}" destId="{C23C9549-029D-410C-9AF2-E857E7F43202}" srcOrd="0" destOrd="0" parTransId="{1F05C947-440A-4DAB-BC21-E3BC1B9D1A43}" sibTransId="{965C9571-9660-4922-8F25-073198EEE57C}"/>
    <dgm:cxn modelId="{3EE49B74-45CC-4DFD-B25D-C2C4BE20E924}" type="presOf" srcId="{6634FDE7-4791-4F80-B8F0-2449F79B3322}" destId="{121A9C23-F061-486A-A47F-FBFAEE165539}" srcOrd="0" destOrd="0" presId="urn:microsoft.com/office/officeart/2005/8/layout/hierarchy2"/>
    <dgm:cxn modelId="{8092D455-79C8-4FC4-8ACE-779FBCCC3C25}" type="presOf" srcId="{CA5D1D39-A336-494E-BB8D-8FE1BC28125B}" destId="{3779364C-72B6-42D8-95EB-030E73B2DB05}" srcOrd="1" destOrd="0" presId="urn:microsoft.com/office/officeart/2005/8/layout/hierarchy2"/>
    <dgm:cxn modelId="{C6289E76-7F0A-42C8-9D30-09CC47F444DF}" type="presOf" srcId="{4418563A-AE75-4B4F-B436-0E133AD70056}" destId="{909DD2BA-DE72-413F-B737-675B858EC87B}" srcOrd="0" destOrd="0" presId="urn:microsoft.com/office/officeart/2005/8/layout/hierarchy2"/>
    <dgm:cxn modelId="{DD40E258-ED36-4BB3-972C-A51AC4ACECA1}" type="presOf" srcId="{C23C9549-029D-410C-9AF2-E857E7F43202}" destId="{B7D69181-B26B-4993-BABB-1666E60FD770}" srcOrd="0" destOrd="0" presId="urn:microsoft.com/office/officeart/2005/8/layout/hierarchy2"/>
    <dgm:cxn modelId="{4C027A7A-4F7A-4F2E-897E-71879FE7FEA7}" type="presOf" srcId="{FDB8F559-59FA-4222-B6D0-9DA898A36E99}" destId="{DB1E75FB-9AD6-45D5-8323-92357730BF6F}" srcOrd="1" destOrd="0" presId="urn:microsoft.com/office/officeart/2005/8/layout/hierarchy2"/>
    <dgm:cxn modelId="{04D90C83-E1DA-490A-A9E2-54FDBD2074DE}" type="presOf" srcId="{C3EED2FF-8002-4F8C-B2B6-0CF060D974D0}" destId="{88E0921C-AC9C-4D94-983B-4C5BCFA261E0}" srcOrd="1" destOrd="0" presId="urn:microsoft.com/office/officeart/2005/8/layout/hierarchy2"/>
    <dgm:cxn modelId="{BF20FC84-2E6A-4B99-8211-36CC86389CBF}" type="presOf" srcId="{1F05C947-440A-4DAB-BC21-E3BC1B9D1A43}" destId="{8753A320-0B8D-4039-8D8E-61001F85552C}" srcOrd="1" destOrd="0" presId="urn:microsoft.com/office/officeart/2005/8/layout/hierarchy2"/>
    <dgm:cxn modelId="{6E930E8F-DBEC-4A6F-B895-30F2CB42B54F}" type="presOf" srcId="{191C0447-BFD0-4D4A-A28E-63A8BF4408A3}" destId="{BEAEEF23-466D-4D9F-AD5E-7F64532866F5}" srcOrd="0" destOrd="0" presId="urn:microsoft.com/office/officeart/2005/8/layout/hierarchy2"/>
    <dgm:cxn modelId="{F8271693-C832-4C85-8B72-D1262927E990}" srcId="{357D8AC4-FCD8-48ED-9C5F-5B8DE53B25C3}" destId="{191C0447-BFD0-4D4A-A28E-63A8BF4408A3}" srcOrd="1" destOrd="0" parTransId="{314AEB5C-03F4-4365-82A3-969E72E4FCEB}" sibTransId="{39D61563-D2E7-4B63-A28C-3393A1DBE380}"/>
    <dgm:cxn modelId="{EE176093-8D1E-425A-8393-B718451AF8D0}" srcId="{A0F46449-3279-43AC-ABF9-6D386370EBF4}" destId="{0493B855-3014-477B-A083-947150D2756C}" srcOrd="0" destOrd="0" parTransId="{09FBD2B3-8B6D-4637-B125-320B8C4A574A}" sibTransId="{28DDE29E-0137-4177-9DB3-A0B62BAB1932}"/>
    <dgm:cxn modelId="{EBB62096-499E-441E-8E26-736A3F71AFA1}" type="presOf" srcId="{CA5D1D39-A336-494E-BB8D-8FE1BC28125B}" destId="{0F936DBD-C11C-4450-94AE-A81C6147043C}" srcOrd="0" destOrd="0" presId="urn:microsoft.com/office/officeart/2005/8/layout/hierarchy2"/>
    <dgm:cxn modelId="{CE609298-70D3-4936-A5F0-533FE8CB6B53}" srcId="{056E1BCC-863F-4D98-95B6-66241D6545A2}" destId="{3D6E516D-C6AA-45BC-B2C9-7E8BF9FE2E8C}" srcOrd="0" destOrd="0" parTransId="{4FD60D44-B6CB-4C9E-AF31-BC44AD66D7A0}" sibTransId="{0DB2B08D-9773-4D9F-846F-45994318C1D2}"/>
    <dgm:cxn modelId="{2200A099-FFFF-4F32-8D57-CBB924FB00CC}" srcId="{CE991C7B-7971-40AB-90D3-10B54AEC3541}" destId="{0715AD3A-7D44-416F-BE2D-7756D31F98D4}" srcOrd="0" destOrd="0" parTransId="{FDB8F559-59FA-4222-B6D0-9DA898A36E99}" sibTransId="{C0D1FB6B-FE01-41AE-AE87-40C1D8B9C8C7}"/>
    <dgm:cxn modelId="{FB86939C-655F-4F7C-B1CC-1313071AC1D9}" type="presOf" srcId="{CE991C7B-7971-40AB-90D3-10B54AEC3541}" destId="{1436F50F-1808-456F-B704-98B3F2EDFACE}" srcOrd="0" destOrd="0" presId="urn:microsoft.com/office/officeart/2005/8/layout/hierarchy2"/>
    <dgm:cxn modelId="{A187119E-92E8-4BAD-8930-0CC6E93343AD}" type="presOf" srcId="{0B0092BC-842F-409A-8A3C-3D53428A4D52}" destId="{AD85A29C-5119-4968-BBC6-09F0378BA298}" srcOrd="0" destOrd="0" presId="urn:microsoft.com/office/officeart/2005/8/layout/hierarchy2"/>
    <dgm:cxn modelId="{694E429F-A67D-4137-9D6F-891DC2280368}" srcId="{CE991C7B-7971-40AB-90D3-10B54AEC3541}" destId="{3ABA8783-9AA1-495F-AE3A-D4A2FC89A935}" srcOrd="1" destOrd="0" parTransId="{9C1CAB93-1098-4FD2-809B-23F76E5460C4}" sibTransId="{D1B0B2F9-773A-47CA-B400-65BF3ECB9DEC}"/>
    <dgm:cxn modelId="{63C39EA2-CF45-498F-BF41-CD12208264E8}" srcId="{056E1BCC-863F-4D98-95B6-66241D6545A2}" destId="{8ABD933F-44E0-4204-B7CC-1D6344C20B48}" srcOrd="1" destOrd="0" parTransId="{CA5D1D39-A336-494E-BB8D-8FE1BC28125B}" sibTransId="{2C5F5510-A76A-4C7C-AD51-96330ABE4F7E}"/>
    <dgm:cxn modelId="{F5AEBAA6-8C5B-4747-AC64-4C0ACFFEA869}" type="presOf" srcId="{3ABA8783-9AA1-495F-AE3A-D4A2FC89A935}" destId="{DF254A8D-3B2D-4321-BAE1-C68B842950BC}" srcOrd="0" destOrd="0" presId="urn:microsoft.com/office/officeart/2005/8/layout/hierarchy2"/>
    <dgm:cxn modelId="{A29B9DA9-B9B0-4E41-BB46-5891E33C507C}" type="presOf" srcId="{314AEB5C-03F4-4365-82A3-969E72E4FCEB}" destId="{6B78CD39-B954-448C-9B08-ED22B1A98632}" srcOrd="0" destOrd="0" presId="urn:microsoft.com/office/officeart/2005/8/layout/hierarchy2"/>
    <dgm:cxn modelId="{35C9A9A9-974F-49B8-962D-656E4968DAEB}" type="presOf" srcId="{7063A6F7-4AD0-4388-89D8-DE85A666BFE5}" destId="{9CB90545-9941-4127-85A7-C050C3BC2618}" srcOrd="1" destOrd="0" presId="urn:microsoft.com/office/officeart/2005/8/layout/hierarchy2"/>
    <dgm:cxn modelId="{03EF42AA-3907-4A57-A310-5048C6C0531B}" type="presOf" srcId="{3D6E516D-C6AA-45BC-B2C9-7E8BF9FE2E8C}" destId="{28F3B8F9-EF36-47C0-B278-FA9732DD871C}" srcOrd="0" destOrd="0" presId="urn:microsoft.com/office/officeart/2005/8/layout/hierarchy2"/>
    <dgm:cxn modelId="{4BBC78BD-B968-4893-97A5-CC8333271395}" type="presOf" srcId="{28B5D453-A976-452B-B33D-F22486C2F622}" destId="{7FBD8A94-3362-4205-A639-7164CB026D1E}" srcOrd="0" destOrd="0" presId="urn:microsoft.com/office/officeart/2005/8/layout/hierarchy2"/>
    <dgm:cxn modelId="{0E088EC8-450F-4C7A-9BC4-C6F251711080}" type="presOf" srcId="{FDB8F559-59FA-4222-B6D0-9DA898A36E99}" destId="{2D92B0DF-8351-486F-8148-145A8E2B5D0A}" srcOrd="0" destOrd="0" presId="urn:microsoft.com/office/officeart/2005/8/layout/hierarchy2"/>
    <dgm:cxn modelId="{14397BCF-B6CC-4F22-871C-FC5F8EE6D0C1}" type="presOf" srcId="{314AEB5C-03F4-4365-82A3-969E72E4FCEB}" destId="{4A78262A-C1F0-4A19-B61B-C18E3EE80F68}" srcOrd="1" destOrd="0" presId="urn:microsoft.com/office/officeart/2005/8/layout/hierarchy2"/>
    <dgm:cxn modelId="{3AD904D6-A60C-4194-946D-03E5ACC57B0B}" srcId="{3D6E516D-C6AA-45BC-B2C9-7E8BF9FE2E8C}" destId="{A0F46449-3279-43AC-ABF9-6D386370EBF4}" srcOrd="0" destOrd="0" parTransId="{721BAAAA-C1C0-4D71-A0AE-F583A0952D01}" sibTransId="{4745B4D7-C3C8-45BE-ACA5-47E02328AF14}"/>
    <dgm:cxn modelId="{7976E0E0-3C16-4FF9-B80B-F0B3EA1765FF}" type="presOf" srcId="{1F05C947-440A-4DAB-BC21-E3BC1B9D1A43}" destId="{448EBB83-C29B-4945-B5DF-5EA03D237186}" srcOrd="0" destOrd="0" presId="urn:microsoft.com/office/officeart/2005/8/layout/hierarchy2"/>
    <dgm:cxn modelId="{2195C5E4-E9E2-462E-921D-F75E9ACFCE42}" type="presOf" srcId="{9C1CAB93-1098-4FD2-809B-23F76E5460C4}" destId="{8EA61566-D5C9-44B8-BAAB-78E9058CECD6}" srcOrd="1" destOrd="0" presId="urn:microsoft.com/office/officeart/2005/8/layout/hierarchy2"/>
    <dgm:cxn modelId="{87B0D4E9-56E1-42F6-8FF0-D19B2AF232FC}" type="presOf" srcId="{6634FDE7-4791-4F80-B8F0-2449F79B3322}" destId="{D85753C3-A1B9-4211-B058-924A4A329E45}" srcOrd="1" destOrd="0" presId="urn:microsoft.com/office/officeart/2005/8/layout/hierarchy2"/>
    <dgm:cxn modelId="{71B84DF8-297E-4D9C-9251-4F1C06393E87}" type="presOf" srcId="{7063A6F7-4AD0-4388-89D8-DE85A666BFE5}" destId="{EBE1159A-2C1E-4467-9E7B-6C391A041CC4}" srcOrd="0" destOrd="0" presId="urn:microsoft.com/office/officeart/2005/8/layout/hierarchy2"/>
    <dgm:cxn modelId="{FE75E2F8-9C33-4AE9-92C4-C762398413F6}" type="presOf" srcId="{F9ED67F8-BBC6-4838-A24C-A57887F04825}" destId="{860D11C9-CFD5-409F-9BEB-CFB4A13868A7}" srcOrd="0" destOrd="0" presId="urn:microsoft.com/office/officeart/2005/8/layout/hierarchy2"/>
    <dgm:cxn modelId="{40474DFB-D2C0-4501-B246-3A541663794B}" srcId="{8ABD933F-44E0-4204-B7CC-1D6344C20B48}" destId="{AFB0C9AC-3570-46D0-B9DE-527256B4DCB4}" srcOrd="1" destOrd="0" parTransId="{6634FDE7-4791-4F80-B8F0-2449F79B3322}" sibTransId="{433B6BEC-DE62-4705-90F5-00FA55369061}"/>
    <dgm:cxn modelId="{87665CD5-D9CF-4680-8E7F-9045512F852C}" type="presParOf" srcId="{AD85A29C-5119-4968-BBC6-09F0378BA298}" destId="{7071320A-3826-4367-A846-3B621D37D0B7}" srcOrd="0" destOrd="0" presId="urn:microsoft.com/office/officeart/2005/8/layout/hierarchy2"/>
    <dgm:cxn modelId="{D3F2F398-2EBB-4F82-90DC-FA5295065021}" type="presParOf" srcId="{7071320A-3826-4367-A846-3B621D37D0B7}" destId="{DFFF47D5-83B2-41B6-9D82-2367F696532F}" srcOrd="0" destOrd="0" presId="urn:microsoft.com/office/officeart/2005/8/layout/hierarchy2"/>
    <dgm:cxn modelId="{CE4859E9-64E4-42E4-8039-DADB45469CF3}" type="presParOf" srcId="{7071320A-3826-4367-A846-3B621D37D0B7}" destId="{30A40A98-0BD2-4C7F-B78D-BA75AAE02172}" srcOrd="1" destOrd="0" presId="urn:microsoft.com/office/officeart/2005/8/layout/hierarchy2"/>
    <dgm:cxn modelId="{6A1EB6B9-6DC9-45CD-9609-5F3CCF092BBD}" type="presParOf" srcId="{30A40A98-0BD2-4C7F-B78D-BA75AAE02172}" destId="{DFD01D2F-D6C4-4C77-BAEC-D1A97ACA7732}" srcOrd="0" destOrd="0" presId="urn:microsoft.com/office/officeart/2005/8/layout/hierarchy2"/>
    <dgm:cxn modelId="{C031643A-A720-469C-9884-DC3B820F0325}" type="presParOf" srcId="{DFD01D2F-D6C4-4C77-BAEC-D1A97ACA7732}" destId="{1C4232E7-98C2-4D46-A224-6E87E4294118}" srcOrd="0" destOrd="0" presId="urn:microsoft.com/office/officeart/2005/8/layout/hierarchy2"/>
    <dgm:cxn modelId="{E6A63B85-7EB6-4424-982C-D616A6310184}" type="presParOf" srcId="{30A40A98-0BD2-4C7F-B78D-BA75AAE02172}" destId="{73E82FA2-782B-4796-AA4F-E9ABAB578489}" srcOrd="1" destOrd="0" presId="urn:microsoft.com/office/officeart/2005/8/layout/hierarchy2"/>
    <dgm:cxn modelId="{85052AD9-56D4-4366-9D67-4A5AB144826B}" type="presParOf" srcId="{73E82FA2-782B-4796-AA4F-E9ABAB578489}" destId="{28F3B8F9-EF36-47C0-B278-FA9732DD871C}" srcOrd="0" destOrd="0" presId="urn:microsoft.com/office/officeart/2005/8/layout/hierarchy2"/>
    <dgm:cxn modelId="{8B0CC4F0-84F8-40FC-A38A-F732F611794C}" type="presParOf" srcId="{73E82FA2-782B-4796-AA4F-E9ABAB578489}" destId="{0AC4526E-5D97-496E-BE48-4CFF1157EB46}" srcOrd="1" destOrd="0" presId="urn:microsoft.com/office/officeart/2005/8/layout/hierarchy2"/>
    <dgm:cxn modelId="{644B8B70-BCA1-4FDC-99A6-99B6DA251A48}" type="presParOf" srcId="{0AC4526E-5D97-496E-BE48-4CFF1157EB46}" destId="{40A3FA0B-09CD-44E7-A11C-5FCFA6E7C0A1}" srcOrd="0" destOrd="0" presId="urn:microsoft.com/office/officeart/2005/8/layout/hierarchy2"/>
    <dgm:cxn modelId="{F9FCA4C5-0C8D-4BA2-B95C-A1FD5F4F860A}" type="presParOf" srcId="{40A3FA0B-09CD-44E7-A11C-5FCFA6E7C0A1}" destId="{CAF7E15E-415F-4841-8EC4-4E80E6583127}" srcOrd="0" destOrd="0" presId="urn:microsoft.com/office/officeart/2005/8/layout/hierarchy2"/>
    <dgm:cxn modelId="{CB04C90C-439C-4188-A0E1-E160514DD8FD}" type="presParOf" srcId="{0AC4526E-5D97-496E-BE48-4CFF1157EB46}" destId="{C0302D16-C7C1-4105-967C-62EC94B1FBF3}" srcOrd="1" destOrd="0" presId="urn:microsoft.com/office/officeart/2005/8/layout/hierarchy2"/>
    <dgm:cxn modelId="{00CEDC79-D39E-4C0C-B204-B9CF5ABD7768}" type="presParOf" srcId="{C0302D16-C7C1-4105-967C-62EC94B1FBF3}" destId="{C8932E08-ACE0-4285-B5C4-5301E3CB0A42}" srcOrd="0" destOrd="0" presId="urn:microsoft.com/office/officeart/2005/8/layout/hierarchy2"/>
    <dgm:cxn modelId="{D3A9F133-4293-4236-A974-B51E51798EAF}" type="presParOf" srcId="{C0302D16-C7C1-4105-967C-62EC94B1FBF3}" destId="{34F82070-A753-4BE0-BC43-176F23609A8A}" srcOrd="1" destOrd="0" presId="urn:microsoft.com/office/officeart/2005/8/layout/hierarchy2"/>
    <dgm:cxn modelId="{2DB6A5EA-16CF-4926-83A2-BF8F998DA238}" type="presParOf" srcId="{34F82070-A753-4BE0-BC43-176F23609A8A}" destId="{6739E765-BF1B-4556-85A3-4D41A8B77F95}" srcOrd="0" destOrd="0" presId="urn:microsoft.com/office/officeart/2005/8/layout/hierarchy2"/>
    <dgm:cxn modelId="{CC523BCB-0F89-4846-A84E-1E6D877CFE39}" type="presParOf" srcId="{6739E765-BF1B-4556-85A3-4D41A8B77F95}" destId="{8585891D-8C0B-4E89-A553-8C92A75D0030}" srcOrd="0" destOrd="0" presId="urn:microsoft.com/office/officeart/2005/8/layout/hierarchy2"/>
    <dgm:cxn modelId="{4510141A-9EF7-4B84-A4EC-2360518B2C2A}" type="presParOf" srcId="{34F82070-A753-4BE0-BC43-176F23609A8A}" destId="{F7EB17BC-95B1-43C2-9FD2-2D322685629B}" srcOrd="1" destOrd="0" presId="urn:microsoft.com/office/officeart/2005/8/layout/hierarchy2"/>
    <dgm:cxn modelId="{5F3B8C5B-704B-42FE-9B85-2BBE5E0E3CF2}" type="presParOf" srcId="{F7EB17BC-95B1-43C2-9FD2-2D322685629B}" destId="{DF36F805-E216-4A8A-8F85-18198C4FC12F}" srcOrd="0" destOrd="0" presId="urn:microsoft.com/office/officeart/2005/8/layout/hierarchy2"/>
    <dgm:cxn modelId="{6CB5A184-9041-4CCC-A91A-8CC96DD141B9}" type="presParOf" srcId="{F7EB17BC-95B1-43C2-9FD2-2D322685629B}" destId="{CF49C265-04B5-4B4D-BF2E-9A230B612B88}" srcOrd="1" destOrd="0" presId="urn:microsoft.com/office/officeart/2005/8/layout/hierarchy2"/>
    <dgm:cxn modelId="{B4531588-50D8-443C-B3E3-837DC345D260}" type="presParOf" srcId="{34F82070-A753-4BE0-BC43-176F23609A8A}" destId="{882BFE12-40CB-4F95-BBDD-E5116AF81432}" srcOrd="2" destOrd="0" presId="urn:microsoft.com/office/officeart/2005/8/layout/hierarchy2"/>
    <dgm:cxn modelId="{340ACEBC-9C2D-4E7C-9CCB-CC0158C06B0C}" type="presParOf" srcId="{882BFE12-40CB-4F95-BBDD-E5116AF81432}" destId="{354C6A5F-508C-47AA-AE2C-DAAF7E3FABDD}" srcOrd="0" destOrd="0" presId="urn:microsoft.com/office/officeart/2005/8/layout/hierarchy2"/>
    <dgm:cxn modelId="{FB556D08-829B-4019-8C14-DAC86E0FE010}" type="presParOf" srcId="{34F82070-A753-4BE0-BC43-176F23609A8A}" destId="{286E554B-4A98-47F4-8C02-D21A94CEA546}" srcOrd="3" destOrd="0" presId="urn:microsoft.com/office/officeart/2005/8/layout/hierarchy2"/>
    <dgm:cxn modelId="{F8AB95CF-9D51-4353-B884-99D2D557CAAB}" type="presParOf" srcId="{286E554B-4A98-47F4-8C02-D21A94CEA546}" destId="{860D11C9-CFD5-409F-9BEB-CFB4A13868A7}" srcOrd="0" destOrd="0" presId="urn:microsoft.com/office/officeart/2005/8/layout/hierarchy2"/>
    <dgm:cxn modelId="{95BD251D-95A5-4BD8-AA9B-3046D1618F92}" type="presParOf" srcId="{286E554B-4A98-47F4-8C02-D21A94CEA546}" destId="{9A43BE7B-9B26-4CCD-86E3-15F675C42D2A}" srcOrd="1" destOrd="0" presId="urn:microsoft.com/office/officeart/2005/8/layout/hierarchy2"/>
    <dgm:cxn modelId="{A84B1821-C10C-4763-A7D9-1CE1A582915E}" type="presParOf" srcId="{0AC4526E-5D97-496E-BE48-4CFF1157EB46}" destId="{A9D01A35-B803-4FC4-8AEA-ED7480BD1A37}" srcOrd="2" destOrd="0" presId="urn:microsoft.com/office/officeart/2005/8/layout/hierarchy2"/>
    <dgm:cxn modelId="{CC93B5FF-3229-42E6-9503-360CF802A28E}" type="presParOf" srcId="{A9D01A35-B803-4FC4-8AEA-ED7480BD1A37}" destId="{968A910B-6D37-48F0-B223-40B147357B48}" srcOrd="0" destOrd="0" presId="urn:microsoft.com/office/officeart/2005/8/layout/hierarchy2"/>
    <dgm:cxn modelId="{B5AAC1EB-DB15-4E2F-8831-37D3A4B96B13}" type="presParOf" srcId="{0AC4526E-5D97-496E-BE48-4CFF1157EB46}" destId="{78B59B40-065F-4ABA-9E05-AD3CEA110783}" srcOrd="3" destOrd="0" presId="urn:microsoft.com/office/officeart/2005/8/layout/hierarchy2"/>
    <dgm:cxn modelId="{ADF534C0-B4FD-4A4A-A949-4E484516C651}" type="presParOf" srcId="{78B59B40-065F-4ABA-9E05-AD3CEA110783}" destId="{1436F50F-1808-456F-B704-98B3F2EDFACE}" srcOrd="0" destOrd="0" presId="urn:microsoft.com/office/officeart/2005/8/layout/hierarchy2"/>
    <dgm:cxn modelId="{EB8F9DF7-9502-405B-8382-2009FDA6CE9D}" type="presParOf" srcId="{78B59B40-065F-4ABA-9E05-AD3CEA110783}" destId="{C240040F-D7A6-4042-BD40-2673A3924AA7}" srcOrd="1" destOrd="0" presId="urn:microsoft.com/office/officeart/2005/8/layout/hierarchy2"/>
    <dgm:cxn modelId="{DD7AE856-C033-4D28-AD3D-FA35CC1F8545}" type="presParOf" srcId="{C240040F-D7A6-4042-BD40-2673A3924AA7}" destId="{2D92B0DF-8351-486F-8148-145A8E2B5D0A}" srcOrd="0" destOrd="0" presId="urn:microsoft.com/office/officeart/2005/8/layout/hierarchy2"/>
    <dgm:cxn modelId="{73106832-83A4-4FF6-ABD2-2916289C0C80}" type="presParOf" srcId="{2D92B0DF-8351-486F-8148-145A8E2B5D0A}" destId="{DB1E75FB-9AD6-45D5-8323-92357730BF6F}" srcOrd="0" destOrd="0" presId="urn:microsoft.com/office/officeart/2005/8/layout/hierarchy2"/>
    <dgm:cxn modelId="{35A09C41-46C9-4919-A728-DDA222D74819}" type="presParOf" srcId="{C240040F-D7A6-4042-BD40-2673A3924AA7}" destId="{CE043223-D295-46D1-BD7A-ADBBE98DA9A2}" srcOrd="1" destOrd="0" presId="urn:microsoft.com/office/officeart/2005/8/layout/hierarchy2"/>
    <dgm:cxn modelId="{AB644788-FF13-4B6D-A8CD-2879FD329E5E}" type="presParOf" srcId="{CE043223-D295-46D1-BD7A-ADBBE98DA9A2}" destId="{855C5F24-6BDB-40F7-840B-B92F4936EC17}" srcOrd="0" destOrd="0" presId="urn:microsoft.com/office/officeart/2005/8/layout/hierarchy2"/>
    <dgm:cxn modelId="{54FAC265-491C-45D8-84D8-B7C9FB442C47}" type="presParOf" srcId="{CE043223-D295-46D1-BD7A-ADBBE98DA9A2}" destId="{04664805-C63B-4265-8D44-FFBF493D0863}" srcOrd="1" destOrd="0" presId="urn:microsoft.com/office/officeart/2005/8/layout/hierarchy2"/>
    <dgm:cxn modelId="{57B65640-F8D2-4445-B791-43B11FD39861}" type="presParOf" srcId="{C240040F-D7A6-4042-BD40-2673A3924AA7}" destId="{33B39F31-FC52-4B80-AAAB-986F5977B9CA}" srcOrd="2" destOrd="0" presId="urn:microsoft.com/office/officeart/2005/8/layout/hierarchy2"/>
    <dgm:cxn modelId="{FD1C3A97-0386-4B60-95A4-5E10234401EB}" type="presParOf" srcId="{33B39F31-FC52-4B80-AAAB-986F5977B9CA}" destId="{8EA61566-D5C9-44B8-BAAB-78E9058CECD6}" srcOrd="0" destOrd="0" presId="urn:microsoft.com/office/officeart/2005/8/layout/hierarchy2"/>
    <dgm:cxn modelId="{5D1F7F9B-F571-40C1-A7E3-128637CE553A}" type="presParOf" srcId="{C240040F-D7A6-4042-BD40-2673A3924AA7}" destId="{1E50EF58-D1E9-4562-814B-DE08E8D550B7}" srcOrd="3" destOrd="0" presId="urn:microsoft.com/office/officeart/2005/8/layout/hierarchy2"/>
    <dgm:cxn modelId="{E61A287E-AC33-4CA9-9A9D-42E46682C8C6}" type="presParOf" srcId="{1E50EF58-D1E9-4562-814B-DE08E8D550B7}" destId="{DF254A8D-3B2D-4321-BAE1-C68B842950BC}" srcOrd="0" destOrd="0" presId="urn:microsoft.com/office/officeart/2005/8/layout/hierarchy2"/>
    <dgm:cxn modelId="{B66C0E2D-61CD-4C96-A09A-E3B04F03C32D}" type="presParOf" srcId="{1E50EF58-D1E9-4562-814B-DE08E8D550B7}" destId="{7988D199-7CCC-4FF3-9AFC-2E963866C48A}" srcOrd="1" destOrd="0" presId="urn:microsoft.com/office/officeart/2005/8/layout/hierarchy2"/>
    <dgm:cxn modelId="{94F34AB1-454B-400B-BDB3-711F47082EB2}" type="presParOf" srcId="{30A40A98-0BD2-4C7F-B78D-BA75AAE02172}" destId="{0F936DBD-C11C-4450-94AE-A81C6147043C}" srcOrd="2" destOrd="0" presId="urn:microsoft.com/office/officeart/2005/8/layout/hierarchy2"/>
    <dgm:cxn modelId="{F0646C2B-D6ED-472C-A428-964EFD53D1BA}" type="presParOf" srcId="{0F936DBD-C11C-4450-94AE-A81C6147043C}" destId="{3779364C-72B6-42D8-95EB-030E73B2DB05}" srcOrd="0" destOrd="0" presId="urn:microsoft.com/office/officeart/2005/8/layout/hierarchy2"/>
    <dgm:cxn modelId="{28C553D1-032D-40A7-A7B0-202B163FF500}" type="presParOf" srcId="{30A40A98-0BD2-4C7F-B78D-BA75AAE02172}" destId="{8527475D-AC62-41B6-8550-DFF469B4357F}" srcOrd="3" destOrd="0" presId="urn:microsoft.com/office/officeart/2005/8/layout/hierarchy2"/>
    <dgm:cxn modelId="{7EFF5F4A-0F6C-41DB-B974-0475578C3B1F}" type="presParOf" srcId="{8527475D-AC62-41B6-8550-DFF469B4357F}" destId="{790DE32D-A952-4622-A843-138E9744B219}" srcOrd="0" destOrd="0" presId="urn:microsoft.com/office/officeart/2005/8/layout/hierarchy2"/>
    <dgm:cxn modelId="{A053BDEC-A739-41D4-A76C-8D15FD49E088}" type="presParOf" srcId="{8527475D-AC62-41B6-8550-DFF469B4357F}" destId="{CE3A5C04-8269-42BB-A6FA-3E2FFEE550D6}" srcOrd="1" destOrd="0" presId="urn:microsoft.com/office/officeart/2005/8/layout/hierarchy2"/>
    <dgm:cxn modelId="{E9D6F730-0BA7-4C29-B198-A2EE74289C45}" type="presParOf" srcId="{CE3A5C04-8269-42BB-A6FA-3E2FFEE550D6}" destId="{3F710EB2-97BC-4A78-A515-6F2D503514C4}" srcOrd="0" destOrd="0" presId="urn:microsoft.com/office/officeart/2005/8/layout/hierarchy2"/>
    <dgm:cxn modelId="{B6FDAA67-E995-4059-B554-D7AC4AF78676}" type="presParOf" srcId="{3F710EB2-97BC-4A78-A515-6F2D503514C4}" destId="{88E0921C-AC9C-4D94-983B-4C5BCFA261E0}" srcOrd="0" destOrd="0" presId="urn:microsoft.com/office/officeart/2005/8/layout/hierarchy2"/>
    <dgm:cxn modelId="{46E5A8B1-588F-4DD1-B9CB-1DC084AB9D66}" type="presParOf" srcId="{CE3A5C04-8269-42BB-A6FA-3E2FFEE550D6}" destId="{DC3B486E-DB54-40F1-848D-D85A738DE6BE}" srcOrd="1" destOrd="0" presId="urn:microsoft.com/office/officeart/2005/8/layout/hierarchy2"/>
    <dgm:cxn modelId="{9AEB86AF-D7A6-426A-899C-DB55C84E7422}" type="presParOf" srcId="{DC3B486E-DB54-40F1-848D-D85A738DE6BE}" destId="{D4853642-9E98-4A54-B19E-88C8002EB206}" srcOrd="0" destOrd="0" presId="urn:microsoft.com/office/officeart/2005/8/layout/hierarchy2"/>
    <dgm:cxn modelId="{E617EEB1-6D92-41BD-B67F-EEDE84FC06C1}" type="presParOf" srcId="{DC3B486E-DB54-40F1-848D-D85A738DE6BE}" destId="{F742740C-C76A-4BF1-A3D3-AD1A5C0BCBDA}" srcOrd="1" destOrd="0" presId="urn:microsoft.com/office/officeart/2005/8/layout/hierarchy2"/>
    <dgm:cxn modelId="{3BAD1371-2AA0-4114-870F-41326965DA6E}" type="presParOf" srcId="{F742740C-C76A-4BF1-A3D3-AD1A5C0BCBDA}" destId="{448EBB83-C29B-4945-B5DF-5EA03D237186}" srcOrd="0" destOrd="0" presId="urn:microsoft.com/office/officeart/2005/8/layout/hierarchy2"/>
    <dgm:cxn modelId="{9494C15B-3ADF-44CA-BBB8-2ABB0AAC2C32}" type="presParOf" srcId="{448EBB83-C29B-4945-B5DF-5EA03D237186}" destId="{8753A320-0B8D-4039-8D8E-61001F85552C}" srcOrd="0" destOrd="0" presId="urn:microsoft.com/office/officeart/2005/8/layout/hierarchy2"/>
    <dgm:cxn modelId="{163F6D0D-9CA1-4C68-8890-005D172F251C}" type="presParOf" srcId="{F742740C-C76A-4BF1-A3D3-AD1A5C0BCBDA}" destId="{2B41E2C0-6347-48FA-8AF2-45A45DD18752}" srcOrd="1" destOrd="0" presId="urn:microsoft.com/office/officeart/2005/8/layout/hierarchy2"/>
    <dgm:cxn modelId="{4F037942-7C91-48D1-A269-45060CC73E9D}" type="presParOf" srcId="{2B41E2C0-6347-48FA-8AF2-45A45DD18752}" destId="{B7D69181-B26B-4993-BABB-1666E60FD770}" srcOrd="0" destOrd="0" presId="urn:microsoft.com/office/officeart/2005/8/layout/hierarchy2"/>
    <dgm:cxn modelId="{EC9B697B-E8BD-437B-A7BD-DDCC77CE7A0E}" type="presParOf" srcId="{2B41E2C0-6347-48FA-8AF2-45A45DD18752}" destId="{7402888D-6DED-4A19-9BBC-3E14873F38BF}" srcOrd="1" destOrd="0" presId="urn:microsoft.com/office/officeart/2005/8/layout/hierarchy2"/>
    <dgm:cxn modelId="{E1A4057C-3F6A-4543-88BC-6647D50074F9}" type="presParOf" srcId="{F742740C-C76A-4BF1-A3D3-AD1A5C0BCBDA}" destId="{6B78CD39-B954-448C-9B08-ED22B1A98632}" srcOrd="2" destOrd="0" presId="urn:microsoft.com/office/officeart/2005/8/layout/hierarchy2"/>
    <dgm:cxn modelId="{9DAFC339-54C8-420B-BCFB-F9960E1A5CE9}" type="presParOf" srcId="{6B78CD39-B954-448C-9B08-ED22B1A98632}" destId="{4A78262A-C1F0-4A19-B61B-C18E3EE80F68}" srcOrd="0" destOrd="0" presId="urn:microsoft.com/office/officeart/2005/8/layout/hierarchy2"/>
    <dgm:cxn modelId="{28FC8C87-AF46-4458-A625-2E073FB270A0}" type="presParOf" srcId="{F742740C-C76A-4BF1-A3D3-AD1A5C0BCBDA}" destId="{615680DE-DFAB-461E-BDB5-C6836DF6875A}" srcOrd="3" destOrd="0" presId="urn:microsoft.com/office/officeart/2005/8/layout/hierarchy2"/>
    <dgm:cxn modelId="{ED753882-59B6-4D10-9679-32BE60EAD567}" type="presParOf" srcId="{615680DE-DFAB-461E-BDB5-C6836DF6875A}" destId="{BEAEEF23-466D-4D9F-AD5E-7F64532866F5}" srcOrd="0" destOrd="0" presId="urn:microsoft.com/office/officeart/2005/8/layout/hierarchy2"/>
    <dgm:cxn modelId="{BEC659C9-8586-465A-B6DF-F1C3805E7B14}" type="presParOf" srcId="{615680DE-DFAB-461E-BDB5-C6836DF6875A}" destId="{6E85476E-A14A-4932-9FA9-2688BE4C13FD}" srcOrd="1" destOrd="0" presId="urn:microsoft.com/office/officeart/2005/8/layout/hierarchy2"/>
    <dgm:cxn modelId="{5FF89A16-5804-4BE3-9ECD-B9325C96EDE6}" type="presParOf" srcId="{CE3A5C04-8269-42BB-A6FA-3E2FFEE550D6}" destId="{121A9C23-F061-486A-A47F-FBFAEE165539}" srcOrd="2" destOrd="0" presId="urn:microsoft.com/office/officeart/2005/8/layout/hierarchy2"/>
    <dgm:cxn modelId="{F355C31A-A04D-448F-B40B-10E3ADF43BD7}" type="presParOf" srcId="{121A9C23-F061-486A-A47F-FBFAEE165539}" destId="{D85753C3-A1B9-4211-B058-924A4A329E45}" srcOrd="0" destOrd="0" presId="urn:microsoft.com/office/officeart/2005/8/layout/hierarchy2"/>
    <dgm:cxn modelId="{08D5CD06-0B5B-4BAA-8291-DED19646CCAC}" type="presParOf" srcId="{CE3A5C04-8269-42BB-A6FA-3E2FFEE550D6}" destId="{3F772A16-DD61-4E92-887A-0EAB32071CDC}" srcOrd="3" destOrd="0" presId="urn:microsoft.com/office/officeart/2005/8/layout/hierarchy2"/>
    <dgm:cxn modelId="{EA833F6A-7A12-4B26-9279-98DE11260999}" type="presParOf" srcId="{3F772A16-DD61-4E92-887A-0EAB32071CDC}" destId="{C09D28B7-C98C-4CE2-91B0-6C1B44B4F5E2}" srcOrd="0" destOrd="0" presId="urn:microsoft.com/office/officeart/2005/8/layout/hierarchy2"/>
    <dgm:cxn modelId="{EA4987C3-A485-48F1-9594-79B26CED5F03}" type="presParOf" srcId="{3F772A16-DD61-4E92-887A-0EAB32071CDC}" destId="{113DB3B9-9379-43A9-9782-893DD12ACE04}" srcOrd="1" destOrd="0" presId="urn:microsoft.com/office/officeart/2005/8/layout/hierarchy2"/>
    <dgm:cxn modelId="{224C67C8-D1A3-4B46-BF55-0446AF841165}" type="presParOf" srcId="{113DB3B9-9379-43A9-9782-893DD12ACE04}" destId="{EBE1159A-2C1E-4467-9E7B-6C391A041CC4}" srcOrd="0" destOrd="0" presId="urn:microsoft.com/office/officeart/2005/8/layout/hierarchy2"/>
    <dgm:cxn modelId="{7DB90723-0756-4A8A-A2B4-74F3CC167C9E}" type="presParOf" srcId="{EBE1159A-2C1E-4467-9E7B-6C391A041CC4}" destId="{9CB90545-9941-4127-85A7-C050C3BC2618}" srcOrd="0" destOrd="0" presId="urn:microsoft.com/office/officeart/2005/8/layout/hierarchy2"/>
    <dgm:cxn modelId="{569F1FDE-AEB3-45D4-B74A-126740DD6225}" type="presParOf" srcId="{113DB3B9-9379-43A9-9782-893DD12ACE04}" destId="{0D2CC3C6-17AD-463B-AF59-3B6594D3907E}" srcOrd="1" destOrd="0" presId="urn:microsoft.com/office/officeart/2005/8/layout/hierarchy2"/>
    <dgm:cxn modelId="{0E97ECDC-9F9B-4DC3-B9A0-AA86B033A43D}" type="presParOf" srcId="{0D2CC3C6-17AD-463B-AF59-3B6594D3907E}" destId="{7FBD8A94-3362-4205-A639-7164CB026D1E}" srcOrd="0" destOrd="0" presId="urn:microsoft.com/office/officeart/2005/8/layout/hierarchy2"/>
    <dgm:cxn modelId="{24616FA2-7B84-4314-A79F-CCA254B2C1E2}" type="presParOf" srcId="{0D2CC3C6-17AD-463B-AF59-3B6594D3907E}" destId="{CDF3AC37-B574-488E-AC22-A66479E19B17}" srcOrd="1" destOrd="0" presId="urn:microsoft.com/office/officeart/2005/8/layout/hierarchy2"/>
    <dgm:cxn modelId="{0330E39D-2411-40D7-96DD-C3253690B4D0}" type="presParOf" srcId="{113DB3B9-9379-43A9-9782-893DD12ACE04}" destId="{5A3E16B5-78C0-436F-928D-B9EB6C6128D6}" srcOrd="2" destOrd="0" presId="urn:microsoft.com/office/officeart/2005/8/layout/hierarchy2"/>
    <dgm:cxn modelId="{75C56C34-5090-43CB-BF40-77F5767116F4}" type="presParOf" srcId="{5A3E16B5-78C0-436F-928D-B9EB6C6128D6}" destId="{4AA22F78-1DD7-4026-888E-5F12B0A8E4E3}" srcOrd="0" destOrd="0" presId="urn:microsoft.com/office/officeart/2005/8/layout/hierarchy2"/>
    <dgm:cxn modelId="{BFC7C9A9-EEEE-47E8-A97C-123BBF08B772}" type="presParOf" srcId="{113DB3B9-9379-43A9-9782-893DD12ACE04}" destId="{72972331-1EF1-4020-B3E6-7CC82EF62CD8}" srcOrd="3" destOrd="0" presId="urn:microsoft.com/office/officeart/2005/8/layout/hierarchy2"/>
    <dgm:cxn modelId="{D7294BE0-944E-4152-BA78-B301BED71126}" type="presParOf" srcId="{72972331-1EF1-4020-B3E6-7CC82EF62CD8}" destId="{909DD2BA-DE72-413F-B737-675B858EC87B}" srcOrd="0" destOrd="0" presId="urn:microsoft.com/office/officeart/2005/8/layout/hierarchy2"/>
    <dgm:cxn modelId="{E1345FCC-8EA6-475B-8E1E-B47EAFED8764}" type="presParOf" srcId="{72972331-1EF1-4020-B3E6-7CC82EF62CD8}" destId="{832FD5AD-2644-43A1-B487-7981E5B3EB9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F47D5-83B2-41B6-9D82-2367F696532F}">
      <dsp:nvSpPr>
        <dsp:cNvPr id="0" name=""/>
        <dsp:cNvSpPr/>
      </dsp:nvSpPr>
      <dsp:spPr>
        <a:xfrm>
          <a:off x="45172" y="260324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Test process</a:t>
          </a:r>
        </a:p>
      </dsp:txBody>
      <dsp:txXfrm>
        <a:off x="64111" y="2622188"/>
        <a:ext cx="1255351" cy="608736"/>
      </dsp:txXfrm>
    </dsp:sp>
    <dsp:sp modelId="{DFD01D2F-D6C4-4C77-BAEC-D1A97ACA7732}">
      <dsp:nvSpPr>
        <dsp:cNvPr id="0" name=""/>
        <dsp:cNvSpPr/>
      </dsp:nvSpPr>
      <dsp:spPr>
        <a:xfrm rot="17350740">
          <a:off x="809742" y="2173007"/>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2143584"/>
        <a:ext cx="78730" cy="78730"/>
      </dsp:txXfrm>
    </dsp:sp>
    <dsp:sp modelId="{28F3B8F9-EF36-47C0-B278-FA9732DD871C}">
      <dsp:nvSpPr>
        <dsp:cNvPr id="0" name=""/>
        <dsp:cNvSpPr/>
      </dsp:nvSpPr>
      <dsp:spPr>
        <a:xfrm>
          <a:off x="1855693" y="111603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significant LR pairs</a:t>
          </a:r>
        </a:p>
      </dsp:txBody>
      <dsp:txXfrm>
        <a:off x="1874632" y="1134974"/>
        <a:ext cx="1255351" cy="608736"/>
      </dsp:txXfrm>
    </dsp:sp>
    <dsp:sp modelId="{40A3FA0B-09CD-44E7-A11C-5FCFA6E7C0A1}">
      <dsp:nvSpPr>
        <dsp:cNvPr id="0" name=""/>
        <dsp:cNvSpPr/>
      </dsp:nvSpPr>
      <dsp:spPr>
        <a:xfrm rot="18289469">
          <a:off x="2954649" y="1057596"/>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044893"/>
        <a:ext cx="45291" cy="45291"/>
      </dsp:txXfrm>
    </dsp:sp>
    <dsp:sp modelId="{C8932E08-ACE0-4285-B5C4-5301E3CB0A42}">
      <dsp:nvSpPr>
        <dsp:cNvPr id="0" name=""/>
        <dsp:cNvSpPr/>
      </dsp:nvSpPr>
      <dsp:spPr>
        <a:xfrm>
          <a:off x="3666214" y="37242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91367"/>
        <a:ext cx="1255351" cy="608736"/>
      </dsp:txXfrm>
    </dsp:sp>
    <dsp:sp modelId="{6739E765-BF1B-4556-85A3-4D41A8B77F95}">
      <dsp:nvSpPr>
        <dsp:cNvPr id="0" name=""/>
        <dsp:cNvSpPr/>
      </dsp:nvSpPr>
      <dsp:spPr>
        <a:xfrm rot="19457599">
          <a:off x="4899566" y="499891"/>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3908"/>
        <a:ext cx="31852" cy="31852"/>
      </dsp:txXfrm>
    </dsp:sp>
    <dsp:sp modelId="{DF36F805-E216-4A8A-8F85-18198C4FC12F}">
      <dsp:nvSpPr>
        <dsp:cNvPr id="0" name=""/>
        <dsp:cNvSpPr/>
      </dsp:nvSpPr>
      <dsp:spPr>
        <a:xfrm>
          <a:off x="5476735" y="62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1. Use pos-neg balanced weights</a:t>
          </a:r>
        </a:p>
      </dsp:txBody>
      <dsp:txXfrm>
        <a:off x="5495674" y="19564"/>
        <a:ext cx="1255351" cy="608736"/>
      </dsp:txXfrm>
    </dsp:sp>
    <dsp:sp modelId="{882BFE12-40CB-4F95-BBDD-E5116AF81432}">
      <dsp:nvSpPr>
        <dsp:cNvPr id="0" name=""/>
        <dsp:cNvSpPr/>
      </dsp:nvSpPr>
      <dsp:spPr>
        <a:xfrm rot="2142401">
          <a:off x="4899566" y="87169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865711"/>
        <a:ext cx="31852" cy="31852"/>
      </dsp:txXfrm>
    </dsp:sp>
    <dsp:sp modelId="{860D11C9-CFD5-409F-9BEB-CFB4A13868A7}">
      <dsp:nvSpPr>
        <dsp:cNvPr id="0" name=""/>
        <dsp:cNvSpPr/>
      </dsp:nvSpPr>
      <dsp:spPr>
        <a:xfrm>
          <a:off x="5476735" y="74423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2. Do not use pos-neg balanced weights</a:t>
          </a:r>
        </a:p>
      </dsp:txBody>
      <dsp:txXfrm>
        <a:off x="5495674" y="763171"/>
        <a:ext cx="1255351" cy="608736"/>
      </dsp:txXfrm>
    </dsp:sp>
    <dsp:sp modelId="{A9D01A35-B803-4FC4-8AEA-ED7480BD1A37}">
      <dsp:nvSpPr>
        <dsp:cNvPr id="0" name=""/>
        <dsp:cNvSpPr/>
      </dsp:nvSpPr>
      <dsp:spPr>
        <a:xfrm rot="3310531">
          <a:off x="2954649" y="1801203"/>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788500"/>
        <a:ext cx="45291" cy="45291"/>
      </dsp:txXfrm>
    </dsp:sp>
    <dsp:sp modelId="{1436F50F-1808-456F-B704-98B3F2EDFACE}">
      <dsp:nvSpPr>
        <dsp:cNvPr id="0" name=""/>
        <dsp:cNvSpPr/>
      </dsp:nvSpPr>
      <dsp:spPr>
        <a:xfrm>
          <a:off x="3666214" y="185964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1878581"/>
        <a:ext cx="1255351" cy="608736"/>
      </dsp:txXfrm>
    </dsp:sp>
    <dsp:sp modelId="{2D92B0DF-8351-486F-8148-145A8E2B5D0A}">
      <dsp:nvSpPr>
        <dsp:cNvPr id="0" name=""/>
        <dsp:cNvSpPr/>
      </dsp:nvSpPr>
      <dsp:spPr>
        <a:xfrm rot="19457599">
          <a:off x="4899566" y="198710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1981121"/>
        <a:ext cx="31852" cy="31852"/>
      </dsp:txXfrm>
    </dsp:sp>
    <dsp:sp modelId="{855C5F24-6BDB-40F7-840B-B92F4936EC17}">
      <dsp:nvSpPr>
        <dsp:cNvPr id="0" name=""/>
        <dsp:cNvSpPr/>
      </dsp:nvSpPr>
      <dsp:spPr>
        <a:xfrm>
          <a:off x="5476735" y="148783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3. Use pos-neg balanced weights</a:t>
          </a:r>
        </a:p>
      </dsp:txBody>
      <dsp:txXfrm>
        <a:off x="5495674" y="1506777"/>
        <a:ext cx="1255351" cy="608736"/>
      </dsp:txXfrm>
    </dsp:sp>
    <dsp:sp modelId="{33B39F31-FC52-4B80-AAAB-986F5977B9CA}">
      <dsp:nvSpPr>
        <dsp:cNvPr id="0" name=""/>
        <dsp:cNvSpPr/>
      </dsp:nvSpPr>
      <dsp:spPr>
        <a:xfrm rot="2142401">
          <a:off x="4899566" y="2358908"/>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2352925"/>
        <a:ext cx="31852" cy="31852"/>
      </dsp:txXfrm>
    </dsp:sp>
    <dsp:sp modelId="{DF254A8D-3B2D-4321-BAE1-C68B842950BC}">
      <dsp:nvSpPr>
        <dsp:cNvPr id="0" name=""/>
        <dsp:cNvSpPr/>
      </dsp:nvSpPr>
      <dsp:spPr>
        <a:xfrm>
          <a:off x="5476735" y="223144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4. Do not use pos-neg balanced weights</a:t>
          </a:r>
        </a:p>
      </dsp:txBody>
      <dsp:txXfrm>
        <a:off x="5495674" y="2250384"/>
        <a:ext cx="1255351" cy="608736"/>
      </dsp:txXfrm>
    </dsp:sp>
    <dsp:sp modelId="{0F936DBD-C11C-4450-94AE-A81C6147043C}">
      <dsp:nvSpPr>
        <dsp:cNvPr id="0" name=""/>
        <dsp:cNvSpPr/>
      </dsp:nvSpPr>
      <dsp:spPr>
        <a:xfrm rot="4249260">
          <a:off x="809742" y="3660220"/>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3630798"/>
        <a:ext cx="78730" cy="78730"/>
      </dsp:txXfrm>
    </dsp:sp>
    <dsp:sp modelId="{790DE32D-A952-4622-A843-138E9744B219}">
      <dsp:nvSpPr>
        <dsp:cNvPr id="0" name=""/>
        <dsp:cNvSpPr/>
      </dsp:nvSpPr>
      <dsp:spPr>
        <a:xfrm>
          <a:off x="1855693" y="409046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all </a:t>
          </a:r>
          <a:r>
            <a:rPr lang="en-US" altLang="zh-CN" sz="1400" kern="1200" dirty="0"/>
            <a:t>LR pairs</a:t>
          </a:r>
          <a:endParaRPr lang="en-US" sz="1400" kern="1200" dirty="0"/>
        </a:p>
      </dsp:txBody>
      <dsp:txXfrm>
        <a:off x="1874632" y="4109401"/>
        <a:ext cx="1255351" cy="608736"/>
      </dsp:txXfrm>
    </dsp:sp>
    <dsp:sp modelId="{3F710EB2-97BC-4A78-A515-6F2D503514C4}">
      <dsp:nvSpPr>
        <dsp:cNvPr id="0" name=""/>
        <dsp:cNvSpPr/>
      </dsp:nvSpPr>
      <dsp:spPr>
        <a:xfrm rot="18289469">
          <a:off x="2954649" y="4032024"/>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019320"/>
        <a:ext cx="45291" cy="45291"/>
      </dsp:txXfrm>
    </dsp:sp>
    <dsp:sp modelId="{D4853642-9E98-4A54-B19E-88C8002EB206}">
      <dsp:nvSpPr>
        <dsp:cNvPr id="0" name=""/>
        <dsp:cNvSpPr/>
      </dsp:nvSpPr>
      <dsp:spPr>
        <a:xfrm>
          <a:off x="3666214" y="334685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365795"/>
        <a:ext cx="1255351" cy="608736"/>
      </dsp:txXfrm>
    </dsp:sp>
    <dsp:sp modelId="{448EBB83-C29B-4945-B5DF-5EA03D237186}">
      <dsp:nvSpPr>
        <dsp:cNvPr id="0" name=""/>
        <dsp:cNvSpPr/>
      </dsp:nvSpPr>
      <dsp:spPr>
        <a:xfrm rot="19457599">
          <a:off x="4899566" y="3474319"/>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468335"/>
        <a:ext cx="31852" cy="31852"/>
      </dsp:txXfrm>
    </dsp:sp>
    <dsp:sp modelId="{B7D69181-B26B-4993-BABB-1666E60FD770}">
      <dsp:nvSpPr>
        <dsp:cNvPr id="0" name=""/>
        <dsp:cNvSpPr/>
      </dsp:nvSpPr>
      <dsp:spPr>
        <a:xfrm>
          <a:off x="5476735" y="297505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5. Use pos-neg balanced weights</a:t>
          </a:r>
        </a:p>
      </dsp:txBody>
      <dsp:txXfrm>
        <a:off x="5495674" y="2993991"/>
        <a:ext cx="1255351" cy="608736"/>
      </dsp:txXfrm>
    </dsp:sp>
    <dsp:sp modelId="{6B78CD39-B954-448C-9B08-ED22B1A98632}">
      <dsp:nvSpPr>
        <dsp:cNvPr id="0" name=""/>
        <dsp:cNvSpPr/>
      </dsp:nvSpPr>
      <dsp:spPr>
        <a:xfrm rot="2142401">
          <a:off x="4899566" y="384612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840138"/>
        <a:ext cx="31852" cy="31852"/>
      </dsp:txXfrm>
    </dsp:sp>
    <dsp:sp modelId="{BEAEEF23-466D-4D9F-AD5E-7F64532866F5}">
      <dsp:nvSpPr>
        <dsp:cNvPr id="0" name=""/>
        <dsp:cNvSpPr/>
      </dsp:nvSpPr>
      <dsp:spPr>
        <a:xfrm>
          <a:off x="5476735" y="371865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6. Do not use pos-neg balanced weights</a:t>
          </a:r>
        </a:p>
      </dsp:txBody>
      <dsp:txXfrm>
        <a:off x="5495674" y="3737598"/>
        <a:ext cx="1255351" cy="608736"/>
      </dsp:txXfrm>
    </dsp:sp>
    <dsp:sp modelId="{121A9C23-F061-486A-A47F-FBFAEE165539}">
      <dsp:nvSpPr>
        <dsp:cNvPr id="0" name=""/>
        <dsp:cNvSpPr/>
      </dsp:nvSpPr>
      <dsp:spPr>
        <a:xfrm rot="3310531">
          <a:off x="2954649" y="4775631"/>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762927"/>
        <a:ext cx="45291" cy="45291"/>
      </dsp:txXfrm>
    </dsp:sp>
    <dsp:sp modelId="{C09D28B7-C98C-4CE2-91B0-6C1B44B4F5E2}">
      <dsp:nvSpPr>
        <dsp:cNvPr id="0" name=""/>
        <dsp:cNvSpPr/>
      </dsp:nvSpPr>
      <dsp:spPr>
        <a:xfrm>
          <a:off x="3666214" y="483406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4853008"/>
        <a:ext cx="1255351" cy="608736"/>
      </dsp:txXfrm>
    </dsp:sp>
    <dsp:sp modelId="{EBE1159A-2C1E-4467-9E7B-6C391A041CC4}">
      <dsp:nvSpPr>
        <dsp:cNvPr id="0" name=""/>
        <dsp:cNvSpPr/>
      </dsp:nvSpPr>
      <dsp:spPr>
        <a:xfrm rot="19457599">
          <a:off x="4899566" y="496153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55549"/>
        <a:ext cx="31852" cy="31852"/>
      </dsp:txXfrm>
    </dsp:sp>
    <dsp:sp modelId="{7FBD8A94-3362-4205-A639-7164CB026D1E}">
      <dsp:nvSpPr>
        <dsp:cNvPr id="0" name=""/>
        <dsp:cNvSpPr/>
      </dsp:nvSpPr>
      <dsp:spPr>
        <a:xfrm>
          <a:off x="5476735" y="446226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7. Use pos-neg balanced weights</a:t>
          </a:r>
        </a:p>
      </dsp:txBody>
      <dsp:txXfrm>
        <a:off x="5495674" y="4481205"/>
        <a:ext cx="1255351" cy="608736"/>
      </dsp:txXfrm>
    </dsp:sp>
    <dsp:sp modelId="{5A3E16B5-78C0-436F-928D-B9EB6C6128D6}">
      <dsp:nvSpPr>
        <dsp:cNvPr id="0" name=""/>
        <dsp:cNvSpPr/>
      </dsp:nvSpPr>
      <dsp:spPr>
        <a:xfrm rot="2142401">
          <a:off x="4899566" y="5333336"/>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5327352"/>
        <a:ext cx="31852" cy="31852"/>
      </dsp:txXfrm>
    </dsp:sp>
    <dsp:sp modelId="{909DD2BA-DE72-413F-B737-675B858EC87B}">
      <dsp:nvSpPr>
        <dsp:cNvPr id="0" name=""/>
        <dsp:cNvSpPr/>
      </dsp:nvSpPr>
      <dsp:spPr>
        <a:xfrm>
          <a:off x="5476735" y="5205873"/>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8. Do not use pos-neg balanced weights</a:t>
          </a:r>
        </a:p>
      </dsp:txBody>
      <dsp:txXfrm>
        <a:off x="5495674" y="5224812"/>
        <a:ext cx="1255351" cy="608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815137" cy="5853113"/>
        <a:chOff x="0" y="0"/>
        <a:chExt cx="6815137" cy="5853113"/>
      </a:xfrm>
    </dsp:grpSpPr>
    <dsp:sp modelId="{DFFF47D5-83B2-41B6-9D82-2367F696532F}">
      <dsp:nvSpPr>
        <dsp:cNvPr id="3" name="Rounded Rectangle 2"/>
        <dsp:cNvSpPr/>
      </dsp:nvSpPr>
      <dsp:spPr bwMode="white">
        <a:xfrm>
          <a:off x="44454" y="2603180"/>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Test process</a:t>
          </a:r>
        </a:p>
      </dsp:txBody>
      <dsp:txXfrm>
        <a:off x="44454" y="2603180"/>
        <a:ext cx="1293506" cy="646753"/>
      </dsp:txXfrm>
    </dsp:sp>
    <dsp:sp modelId="{DFD01D2F-D6C4-4C77-BAEC-D1A97ACA7732}">
      <dsp:nvSpPr>
        <dsp:cNvPr id="4" name="Freeform 3"/>
        <dsp:cNvSpPr/>
      </dsp:nvSpPr>
      <dsp:spPr bwMode="white">
        <a:xfrm>
          <a:off x="809188" y="2172846"/>
          <a:ext cx="1574946" cy="19890"/>
        </a:xfrm>
        <a:custGeom>
          <a:avLst/>
          <a:gdLst/>
          <a:ahLst/>
          <a:cxnLst/>
          <a:pathLst>
            <a:path w="2480" h="31">
              <a:moveTo>
                <a:pt x="833" y="1187"/>
              </a:moveTo>
              <a:lnTo>
                <a:pt x="1648" y="-1156"/>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809188" y="2172846"/>
        <a:ext cx="1574946" cy="19890"/>
      </dsp:txXfrm>
    </dsp:sp>
    <dsp:sp modelId="{28F3B8F9-EF36-47C0-B278-FA9732DD871C}">
      <dsp:nvSpPr>
        <dsp:cNvPr id="5" name="Rounded Rectangle 4"/>
        <dsp:cNvSpPr/>
      </dsp:nvSpPr>
      <dsp:spPr bwMode="white">
        <a:xfrm>
          <a:off x="1855362" y="1115649"/>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Data from significant LR pairs</a:t>
          </a:r>
        </a:p>
      </dsp:txBody>
      <dsp:txXfrm>
        <a:off x="1855362" y="1115649"/>
        <a:ext cx="1293506" cy="646753"/>
      </dsp:txXfrm>
    </dsp:sp>
    <dsp:sp modelId="{40A3FA0B-09CD-44E7-A11C-5FCFA6E7C0A1}">
      <dsp:nvSpPr>
        <dsp:cNvPr id="6" name="Freeform 5"/>
        <dsp:cNvSpPr/>
      </dsp:nvSpPr>
      <dsp:spPr bwMode="white">
        <a:xfrm>
          <a:off x="2954553" y="1057197"/>
          <a:ext cx="906031" cy="19890"/>
        </a:xfrm>
        <a:custGeom>
          <a:avLst/>
          <a:gdLst/>
          <a:ahLst/>
          <a:cxnLst/>
          <a:pathLst>
            <a:path w="1427" h="31">
              <a:moveTo>
                <a:pt x="306" y="601"/>
              </a:moveTo>
              <a:lnTo>
                <a:pt x="1121" y="-570"/>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2954553" y="1057197"/>
        <a:ext cx="906031" cy="19890"/>
      </dsp:txXfrm>
    </dsp:sp>
    <dsp:sp modelId="{C8932E08-ACE0-4285-B5C4-5301E3CB0A42}">
      <dsp:nvSpPr>
        <dsp:cNvPr id="7" name="Rounded Rectangle 6"/>
        <dsp:cNvSpPr/>
      </dsp:nvSpPr>
      <dsp:spPr bwMode="white">
        <a:xfrm>
          <a:off x="3666270" y="371883"/>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Delete orphan nodes</a:t>
          </a:r>
        </a:p>
      </dsp:txBody>
      <dsp:txXfrm>
        <a:off x="3666270" y="371883"/>
        <a:ext cx="1293506" cy="646753"/>
      </dsp:txXfrm>
    </dsp:sp>
    <dsp:sp modelId="{6739E765-BF1B-4556-85A3-4D41A8B77F95}">
      <dsp:nvSpPr>
        <dsp:cNvPr id="8" name="Freeform 7"/>
        <dsp:cNvSpPr/>
      </dsp:nvSpPr>
      <dsp:spPr bwMode="white">
        <a:xfrm>
          <a:off x="4899885" y="499373"/>
          <a:ext cx="637183" cy="19890"/>
        </a:xfrm>
        <a:custGeom>
          <a:avLst/>
          <a:gdLst/>
          <a:ahLst/>
          <a:cxnLst/>
          <a:pathLst>
            <a:path w="1003" h="31">
              <a:moveTo>
                <a:pt x="94" y="308"/>
              </a:moveTo>
              <a:lnTo>
                <a:pt x="909" y="-277"/>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4899885" y="499373"/>
        <a:ext cx="637183" cy="19890"/>
      </dsp:txXfrm>
    </dsp:sp>
    <dsp:sp modelId="{DF36F805-E216-4A8A-8F85-18198C4FC12F}">
      <dsp:nvSpPr>
        <dsp:cNvPr id="9" name="Rounded Rectangle 8"/>
        <dsp:cNvSpPr/>
      </dsp:nvSpPr>
      <dsp:spPr bwMode="white">
        <a:xfrm>
          <a:off x="5477178" y="0"/>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1. Use pos-neg balanced weights</a:t>
          </a:r>
        </a:p>
      </dsp:txBody>
      <dsp:txXfrm>
        <a:off x="5477178" y="0"/>
        <a:ext cx="1293506" cy="646753"/>
      </dsp:txXfrm>
    </dsp:sp>
    <dsp:sp modelId="{882BFE12-40CB-4F95-BBDD-E5116AF81432}">
      <dsp:nvSpPr>
        <dsp:cNvPr id="10" name="Freeform 9"/>
        <dsp:cNvSpPr/>
      </dsp:nvSpPr>
      <dsp:spPr bwMode="white">
        <a:xfrm>
          <a:off x="4899885" y="871256"/>
          <a:ext cx="637183" cy="19890"/>
        </a:xfrm>
        <a:custGeom>
          <a:avLst/>
          <a:gdLst/>
          <a:ahLst/>
          <a:cxnLst/>
          <a:pathLst>
            <a:path w="1003" h="31">
              <a:moveTo>
                <a:pt x="94" y="-277"/>
              </a:moveTo>
              <a:lnTo>
                <a:pt x="909" y="308"/>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4899885" y="871256"/>
        <a:ext cx="637183" cy="19890"/>
      </dsp:txXfrm>
    </dsp:sp>
    <dsp:sp modelId="{860D11C9-CFD5-409F-9BEB-CFB4A13868A7}">
      <dsp:nvSpPr>
        <dsp:cNvPr id="11" name="Rounded Rectangle 10"/>
        <dsp:cNvSpPr/>
      </dsp:nvSpPr>
      <dsp:spPr bwMode="white">
        <a:xfrm>
          <a:off x="5477178" y="743766"/>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2. Do not use pos-neg balanced weights</a:t>
          </a:r>
        </a:p>
      </dsp:txBody>
      <dsp:txXfrm>
        <a:off x="5477178" y="743766"/>
        <a:ext cx="1293506" cy="646753"/>
      </dsp:txXfrm>
    </dsp:sp>
    <dsp:sp modelId="{A9D01A35-B803-4FC4-8AEA-ED7480BD1A37}">
      <dsp:nvSpPr>
        <dsp:cNvPr id="12" name="Freeform 11"/>
        <dsp:cNvSpPr/>
      </dsp:nvSpPr>
      <dsp:spPr bwMode="white">
        <a:xfrm>
          <a:off x="2954553" y="1800963"/>
          <a:ext cx="906031" cy="19890"/>
        </a:xfrm>
        <a:custGeom>
          <a:avLst/>
          <a:gdLst/>
          <a:ahLst/>
          <a:cxnLst/>
          <a:pathLst>
            <a:path w="1427" h="31">
              <a:moveTo>
                <a:pt x="306" y="-570"/>
              </a:moveTo>
              <a:lnTo>
                <a:pt x="1121" y="601"/>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2954553" y="1800963"/>
        <a:ext cx="906031" cy="19890"/>
      </dsp:txXfrm>
    </dsp:sp>
    <dsp:sp modelId="{1436F50F-1808-456F-B704-98B3F2EDFACE}">
      <dsp:nvSpPr>
        <dsp:cNvPr id="13" name="Rounded Rectangle 12"/>
        <dsp:cNvSpPr/>
      </dsp:nvSpPr>
      <dsp:spPr bwMode="white">
        <a:xfrm>
          <a:off x="3666270" y="1859414"/>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Do not delete orphan nodes </a:t>
          </a:r>
        </a:p>
      </dsp:txBody>
      <dsp:txXfrm>
        <a:off x="3666270" y="1859414"/>
        <a:ext cx="1293506" cy="646753"/>
      </dsp:txXfrm>
    </dsp:sp>
    <dsp:sp modelId="{2D92B0DF-8351-486F-8148-145A8E2B5D0A}">
      <dsp:nvSpPr>
        <dsp:cNvPr id="14" name="Freeform 13"/>
        <dsp:cNvSpPr/>
      </dsp:nvSpPr>
      <dsp:spPr bwMode="white">
        <a:xfrm>
          <a:off x="4899885" y="1986905"/>
          <a:ext cx="637183" cy="19890"/>
        </a:xfrm>
        <a:custGeom>
          <a:avLst/>
          <a:gdLst/>
          <a:ahLst/>
          <a:cxnLst/>
          <a:pathLst>
            <a:path w="1003" h="31">
              <a:moveTo>
                <a:pt x="94" y="308"/>
              </a:moveTo>
              <a:lnTo>
                <a:pt x="909" y="-277"/>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4899885" y="1986905"/>
        <a:ext cx="637183" cy="19890"/>
      </dsp:txXfrm>
    </dsp:sp>
    <dsp:sp modelId="{855C5F24-6BDB-40F7-840B-B92F4936EC17}">
      <dsp:nvSpPr>
        <dsp:cNvPr id="15" name="Rounded Rectangle 14"/>
        <dsp:cNvSpPr/>
      </dsp:nvSpPr>
      <dsp:spPr bwMode="white">
        <a:xfrm>
          <a:off x="5477178" y="1487531"/>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3. Use pos-neg balanced weights</a:t>
          </a:r>
        </a:p>
      </dsp:txBody>
      <dsp:txXfrm>
        <a:off x="5477178" y="1487531"/>
        <a:ext cx="1293506" cy="646753"/>
      </dsp:txXfrm>
    </dsp:sp>
    <dsp:sp modelId="{33B39F31-FC52-4B80-AAAB-986F5977B9CA}">
      <dsp:nvSpPr>
        <dsp:cNvPr id="16" name="Freeform 15"/>
        <dsp:cNvSpPr/>
      </dsp:nvSpPr>
      <dsp:spPr bwMode="white">
        <a:xfrm>
          <a:off x="4899885" y="2358787"/>
          <a:ext cx="637183" cy="19890"/>
        </a:xfrm>
        <a:custGeom>
          <a:avLst/>
          <a:gdLst/>
          <a:ahLst/>
          <a:cxnLst/>
          <a:pathLst>
            <a:path w="1003" h="31">
              <a:moveTo>
                <a:pt x="94" y="-277"/>
              </a:moveTo>
              <a:lnTo>
                <a:pt x="909" y="308"/>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4899885" y="2358787"/>
        <a:ext cx="637183" cy="19890"/>
      </dsp:txXfrm>
    </dsp:sp>
    <dsp:sp modelId="{DF254A8D-3B2D-4321-BAE1-C68B842950BC}">
      <dsp:nvSpPr>
        <dsp:cNvPr id="17" name="Rounded Rectangle 16"/>
        <dsp:cNvSpPr/>
      </dsp:nvSpPr>
      <dsp:spPr bwMode="white">
        <a:xfrm>
          <a:off x="5477178" y="2231297"/>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4. Do not use pos-neg balanced weights</a:t>
          </a:r>
        </a:p>
      </dsp:txBody>
      <dsp:txXfrm>
        <a:off x="5477178" y="2231297"/>
        <a:ext cx="1293506" cy="646753"/>
      </dsp:txXfrm>
    </dsp:sp>
    <dsp:sp modelId="{0F936DBD-C11C-4450-94AE-A81C6147043C}">
      <dsp:nvSpPr>
        <dsp:cNvPr id="18" name="Freeform 17"/>
        <dsp:cNvSpPr/>
      </dsp:nvSpPr>
      <dsp:spPr bwMode="white">
        <a:xfrm>
          <a:off x="809188" y="3660377"/>
          <a:ext cx="1574946" cy="19890"/>
        </a:xfrm>
        <a:custGeom>
          <a:avLst/>
          <a:gdLst/>
          <a:ahLst/>
          <a:cxnLst/>
          <a:pathLst>
            <a:path w="2480" h="31">
              <a:moveTo>
                <a:pt x="833" y="-1156"/>
              </a:moveTo>
              <a:lnTo>
                <a:pt x="1648" y="1187"/>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809188" y="3660377"/>
        <a:ext cx="1574946" cy="19890"/>
      </dsp:txXfrm>
    </dsp:sp>
    <dsp:sp modelId="{790DE32D-A952-4622-A843-138E9744B219}">
      <dsp:nvSpPr>
        <dsp:cNvPr id="19" name="Rounded Rectangle 18"/>
        <dsp:cNvSpPr/>
      </dsp:nvSpPr>
      <dsp:spPr bwMode="white">
        <a:xfrm>
          <a:off x="1855362" y="4090712"/>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Data from all </a:t>
          </a:r>
          <a:r>
            <a:rPr lang="en-US" altLang="zh-CN" dirty="0"/>
            <a:t>LR pairs</a:t>
          </a:r>
          <a:endParaRPr lang="en-US" dirty="0"/>
        </a:p>
      </dsp:txBody>
      <dsp:txXfrm>
        <a:off x="1855362" y="4090712"/>
        <a:ext cx="1293506" cy="646753"/>
      </dsp:txXfrm>
    </dsp:sp>
    <dsp:sp modelId="{3F710EB2-97BC-4A78-A515-6F2D503514C4}">
      <dsp:nvSpPr>
        <dsp:cNvPr id="20" name="Freeform 19"/>
        <dsp:cNvSpPr/>
      </dsp:nvSpPr>
      <dsp:spPr bwMode="white">
        <a:xfrm>
          <a:off x="2954553" y="4032260"/>
          <a:ext cx="906031" cy="19890"/>
        </a:xfrm>
        <a:custGeom>
          <a:avLst/>
          <a:gdLst/>
          <a:ahLst/>
          <a:cxnLst/>
          <a:pathLst>
            <a:path w="1427" h="31">
              <a:moveTo>
                <a:pt x="306" y="601"/>
              </a:moveTo>
              <a:lnTo>
                <a:pt x="1121" y="-570"/>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2954553" y="4032260"/>
        <a:ext cx="906031" cy="19890"/>
      </dsp:txXfrm>
    </dsp:sp>
    <dsp:sp modelId="{D4853642-9E98-4A54-B19E-88C8002EB206}">
      <dsp:nvSpPr>
        <dsp:cNvPr id="21" name="Rounded Rectangle 20"/>
        <dsp:cNvSpPr/>
      </dsp:nvSpPr>
      <dsp:spPr bwMode="white">
        <a:xfrm>
          <a:off x="3666270" y="3346946"/>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Delete orphan nodes</a:t>
          </a:r>
        </a:p>
      </dsp:txBody>
      <dsp:txXfrm>
        <a:off x="3666270" y="3346946"/>
        <a:ext cx="1293506" cy="646753"/>
      </dsp:txXfrm>
    </dsp:sp>
    <dsp:sp modelId="{448EBB83-C29B-4945-B5DF-5EA03D237186}">
      <dsp:nvSpPr>
        <dsp:cNvPr id="22" name="Freeform 21"/>
        <dsp:cNvSpPr/>
      </dsp:nvSpPr>
      <dsp:spPr bwMode="white">
        <a:xfrm>
          <a:off x="4899885" y="3474436"/>
          <a:ext cx="637183" cy="19890"/>
        </a:xfrm>
        <a:custGeom>
          <a:avLst/>
          <a:gdLst/>
          <a:ahLst/>
          <a:cxnLst/>
          <a:pathLst>
            <a:path w="1003" h="31">
              <a:moveTo>
                <a:pt x="94" y="308"/>
              </a:moveTo>
              <a:lnTo>
                <a:pt x="909" y="-277"/>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4899885" y="3474436"/>
        <a:ext cx="637183" cy="19890"/>
      </dsp:txXfrm>
    </dsp:sp>
    <dsp:sp modelId="{B7D69181-B26B-4993-BABB-1666E60FD770}">
      <dsp:nvSpPr>
        <dsp:cNvPr id="23" name="Rounded Rectangle 22"/>
        <dsp:cNvSpPr/>
      </dsp:nvSpPr>
      <dsp:spPr bwMode="white">
        <a:xfrm>
          <a:off x="5477178" y="2975063"/>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5. Use pos-neg balanced weights</a:t>
          </a:r>
        </a:p>
      </dsp:txBody>
      <dsp:txXfrm>
        <a:off x="5477178" y="2975063"/>
        <a:ext cx="1293506" cy="646753"/>
      </dsp:txXfrm>
    </dsp:sp>
    <dsp:sp modelId="{6B78CD39-B954-448C-9B08-ED22B1A98632}">
      <dsp:nvSpPr>
        <dsp:cNvPr id="24" name="Freeform 23"/>
        <dsp:cNvSpPr/>
      </dsp:nvSpPr>
      <dsp:spPr bwMode="white">
        <a:xfrm>
          <a:off x="4899885" y="3846319"/>
          <a:ext cx="637183" cy="19890"/>
        </a:xfrm>
        <a:custGeom>
          <a:avLst/>
          <a:gdLst/>
          <a:ahLst/>
          <a:cxnLst/>
          <a:pathLst>
            <a:path w="1003" h="31">
              <a:moveTo>
                <a:pt x="94" y="-277"/>
              </a:moveTo>
              <a:lnTo>
                <a:pt x="909" y="308"/>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4899885" y="3846319"/>
        <a:ext cx="637183" cy="19890"/>
      </dsp:txXfrm>
    </dsp:sp>
    <dsp:sp modelId="{BEAEEF23-466D-4D9F-AD5E-7F64532866F5}">
      <dsp:nvSpPr>
        <dsp:cNvPr id="25" name="Rounded Rectangle 24"/>
        <dsp:cNvSpPr/>
      </dsp:nvSpPr>
      <dsp:spPr bwMode="white">
        <a:xfrm>
          <a:off x="5477178" y="3718829"/>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6. Do not use pos-neg balanced weights</a:t>
          </a:r>
        </a:p>
      </dsp:txBody>
      <dsp:txXfrm>
        <a:off x="5477178" y="3718829"/>
        <a:ext cx="1293506" cy="646753"/>
      </dsp:txXfrm>
    </dsp:sp>
    <dsp:sp modelId="{121A9C23-F061-486A-A47F-FBFAEE165539}">
      <dsp:nvSpPr>
        <dsp:cNvPr id="26" name="Freeform 25"/>
        <dsp:cNvSpPr/>
      </dsp:nvSpPr>
      <dsp:spPr bwMode="white">
        <a:xfrm>
          <a:off x="2954553" y="4776026"/>
          <a:ext cx="906031" cy="19890"/>
        </a:xfrm>
        <a:custGeom>
          <a:avLst/>
          <a:gdLst/>
          <a:ahLst/>
          <a:cxnLst/>
          <a:pathLst>
            <a:path w="1427" h="31">
              <a:moveTo>
                <a:pt x="306" y="-570"/>
              </a:moveTo>
              <a:lnTo>
                <a:pt x="1121" y="601"/>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2954553" y="4776026"/>
        <a:ext cx="906031" cy="19890"/>
      </dsp:txXfrm>
    </dsp:sp>
    <dsp:sp modelId="{C09D28B7-C98C-4CE2-91B0-6C1B44B4F5E2}">
      <dsp:nvSpPr>
        <dsp:cNvPr id="27" name="Rounded Rectangle 26"/>
        <dsp:cNvSpPr/>
      </dsp:nvSpPr>
      <dsp:spPr bwMode="white">
        <a:xfrm>
          <a:off x="3666270" y="4834477"/>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Do not delete orphan nodes </a:t>
          </a:r>
        </a:p>
      </dsp:txBody>
      <dsp:txXfrm>
        <a:off x="3666270" y="4834477"/>
        <a:ext cx="1293506" cy="646753"/>
      </dsp:txXfrm>
    </dsp:sp>
    <dsp:sp modelId="{EBE1159A-2C1E-4467-9E7B-6C391A041CC4}">
      <dsp:nvSpPr>
        <dsp:cNvPr id="28" name="Freeform 27"/>
        <dsp:cNvSpPr/>
      </dsp:nvSpPr>
      <dsp:spPr bwMode="white">
        <a:xfrm>
          <a:off x="4899885" y="4961968"/>
          <a:ext cx="637183" cy="19890"/>
        </a:xfrm>
        <a:custGeom>
          <a:avLst/>
          <a:gdLst/>
          <a:ahLst/>
          <a:cxnLst/>
          <a:pathLst>
            <a:path w="1003" h="31">
              <a:moveTo>
                <a:pt x="94" y="308"/>
              </a:moveTo>
              <a:lnTo>
                <a:pt x="909" y="-277"/>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4899885" y="4961968"/>
        <a:ext cx="637183" cy="19890"/>
      </dsp:txXfrm>
    </dsp:sp>
    <dsp:sp modelId="{7FBD8A94-3362-4205-A639-7164CB026D1E}">
      <dsp:nvSpPr>
        <dsp:cNvPr id="29" name="Rounded Rectangle 28"/>
        <dsp:cNvSpPr/>
      </dsp:nvSpPr>
      <dsp:spPr bwMode="white">
        <a:xfrm>
          <a:off x="5477178" y="4462594"/>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7. Use pos-neg balanced weights</a:t>
          </a:r>
        </a:p>
      </dsp:txBody>
      <dsp:txXfrm>
        <a:off x="5477178" y="4462594"/>
        <a:ext cx="1293506" cy="646753"/>
      </dsp:txXfrm>
    </dsp:sp>
    <dsp:sp modelId="{5A3E16B5-78C0-436F-928D-B9EB6C6128D6}">
      <dsp:nvSpPr>
        <dsp:cNvPr id="30" name="Freeform 29"/>
        <dsp:cNvSpPr/>
      </dsp:nvSpPr>
      <dsp:spPr bwMode="white">
        <a:xfrm>
          <a:off x="4899885" y="5333850"/>
          <a:ext cx="637183" cy="19890"/>
        </a:xfrm>
        <a:custGeom>
          <a:avLst/>
          <a:gdLst/>
          <a:ahLst/>
          <a:cxnLst/>
          <a:pathLst>
            <a:path w="1003" h="31">
              <a:moveTo>
                <a:pt x="94" y="-277"/>
              </a:moveTo>
              <a:lnTo>
                <a:pt x="909" y="308"/>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4899885" y="5333850"/>
        <a:ext cx="637183" cy="19890"/>
      </dsp:txXfrm>
    </dsp:sp>
    <dsp:sp modelId="{909DD2BA-DE72-413F-B737-675B858EC87B}">
      <dsp:nvSpPr>
        <dsp:cNvPr id="31" name="Rounded Rectangle 30"/>
        <dsp:cNvSpPr/>
      </dsp:nvSpPr>
      <dsp:spPr bwMode="white">
        <a:xfrm>
          <a:off x="5477178" y="5206360"/>
          <a:ext cx="1293506" cy="64675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620" tIns="7620" rIns="7620" bIns="762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gn="l">
            <a:lnSpc>
              <a:spcPct val="100000"/>
            </a:lnSpc>
            <a:spcBef>
              <a:spcPct val="0"/>
            </a:spcBef>
            <a:spcAft>
              <a:spcPct val="35000"/>
            </a:spcAft>
          </a:pPr>
          <a:r>
            <a:rPr lang="en-US" dirty="0"/>
            <a:t>8. Do not use pos-neg balanced weights</a:t>
          </a:r>
        </a:p>
      </dsp:txBody>
      <dsp:txXfrm>
        <a:off x="5477178" y="5206360"/>
        <a:ext cx="1293506" cy="6467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6.png"/></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1:45"/>
    </inkml:context>
    <inkml:brush xml:id="br0">
      <inkml:brushProperty name="width" value="0.2" units="cm"/>
      <inkml:brushProperty name="height" value="0.2" units="cm"/>
      <inkml:brushProperty name="color" value="#000000"/>
    </inkml:brush>
  </inkml:definitions>
  <inkml:trace contextRef="#ctx0" brushRef="#br0">160 566 2592 0 0,'0'0'43'0'0,"0"1"28"0"0,0-1 0 0 0,-1 1 0 0 0,1-1 0 0 0,0 1 0 0 0,0-1-1 0 0,-1 1 1 0 0,1-1 0 0 0,0 0 0 0 0,-1 1 0 0 0,1-1 0 0 0,0 0 0 0 0,-1 1 0 0 0,1-1 0 0 0,-1 0 0 0 0,1 1 0 0 0,0-1 0 0 0,-1 0-1 0 0,1 0 1 0 0,-1 1 0 0 0,1-1 0 0 0,-1 0 0 0 0,1 0 0 0 0,-1 0 0 0 0,1 0 0 0 0,-1 0 0 0 0,1 0 0 0 0,-1 0 0 0 0,1 0 0 0 0,-2 0 0 0 0,2 0-60 0 0,0 1 0 0 0,0-1 0 0 0,0 0 0 0 0,0 1 0 0 0,0-1 0 0 0,0 0 1 0 0,0 1-1 0 0,0-1 0 0 0,0 0 0 0 0,0 0 0 0 0,0 1 0 0 0,0-1 1 0 0,0 0-1 0 0,0 1 0 0 0,0-1 0 0 0,0 0 0 0 0,0 1 0 0 0,0-1 1 0 0,0 0-1 0 0,0 0 0 0 0,1 1 0 0 0,-1-1 0 0 0,0 0 0 0 0,0 0 1 0 0,0 1-1 0 0,1-1 0 0 0,-1 0 0 0 0,0 0 0 0 0,0 1 0 0 0,6 7 1 0 0,-3-1 3 0 0,0 0 0 0 0,0 0 1 0 0,0 0-1 0 0,-1 0 0 0 0,0 0 0 0 0,1 15 0 0 0,0-7 18 0 0,5 38 67 0 0,-2 0-1 0 0,-3 88 1 0 0,-3-140-99 0 0,0 310 125 0 0,-8 113-31 0 0,18 44-15 0 0,24 62-48 0 0,-30-471-29 0 0,35 411 3 0 0,2 44-26 0 0,-24-242-16 0 0,-5-60 30 0 0,6 162 33 0 0,-13-252-13 0 0,13 316 6 0 0,7-57-15 0 0,-2-82 115 0 0,3-13-41 0 0,-5 70-33 0 0,-20-2-5 0 0,-1-202-89 0 0,7-6 59 0 0,-1-67 12 0 0,-4-37-20 0 0,0 2 0 0 0,9 51 1 0 0,-3-47 8 0 0,2 68-1 0 0,-8 50 30 0 0,-2-116-32 0 0,5 221 0 0 0,-5-27 27 0 0,1-230-28 0 0,0 1-1 0 0,0-1 1 0 0,2 0-1 0 0,0 0 1 0 0,0 0-1 0 0,2 0 0 0 0,-1-1 1 0 0,13 25-1 0 0,-15-35-2 0 0,0-1 1 0 0,0 1-1 0 0,0-1 0 0 0,0 0 0 0 0,0 0 1 0 0,0 0-1 0 0,0 0 0 0 0,1 0 0 0 0,-1 0 1 0 0,6 2-1 0 0,28 12 31 0 0,-32-15-38 0 0,72 25 40 0 0,2-4 0 0 0,79 12 0 0 0,166 13 36 0 0,-192-30-53 0 0,202 18 31 0 0,273-9 82 0 0,-52-27-64 0 0,-186-2-44 0 0,441 12-12 0 0,247 30 37 0 0,-452-34-51 0 0,-190-6 21 0 0,-12 1-42 0 0,86 0 20 0 0,65 11-62 0 0,-440-9 62 0 0,96 8 13 0 0,-96-1-23 0 0,-30 6-12 0 0,-61-12 14 0 0,5 2-6 0 0,50 2-1 0 0,-16-7 84 0 0,-60 0-56 0 0,28 0-34 0 0,204 0 118 0 0,-232 0-94 0 0,-1 0 0 0 0,1 0 0 0 0,-1 0 0 0 0,1 0 0 0 0,-1 0 0 0 0,0-1 1 0 0,1 1-1 0 0,-1 0 0 0 0,1 0 0 0 0,-1 0 0 0 0,1 0 0 0 0,-1-1 0 0 0,0 1 0 0 0,1 0 0 0 0,-1-1 1 0 0,0 1-1 0 0,1 0 0 0 0,0-1 0 0 0,-1 1 2 0 0,0-1-1 0 0,1 1 1 0 0,-1 0-1 0 0,1-1 1 0 0,-1 1-1 0 0,0 0 1 0 0,1-1 0 0 0,-1 1-1 0 0,1 0 1 0 0,-1 0-1 0 0,1-1 1 0 0,-1 1-1 0 0,1 0 1 0 0,-1 0 0 0 0,1 0-1 0 0,-1 0 1 0 0,1 0-1 0 0,0 0 1 0 0,0 0 5 0 0,0-1 0 0 0,-1 1 0 0 0,1 0 0 0 0,0-1 0 0 0,-1 1 0 0 0,1 0 0 0 0,0-1 0 0 0,-1 1 0 0 0,1-1 0 0 0,-1 1 0 0 0,1-1 0 0 0,-1 1 0 0 0,1-1 0 0 0,-1 1 0 0 0,1-1 0 0 0,-1 0 0 0 0,0 1 0 0 0,1-1 0 0 0,-1 1 0 0 0,0-1 0 0 0,1 0 0 0 0,-1 1 0 0 0,0-1 0 0 0,0-1 0 0 0,6-20 66 0 0,3-25-49 0 0,4-32 78 0 0,3-123 3 0 0,-15 187-103 0 0,13-216 33 0 0,14 2-46 0 0,-22 184 6 0 0,85-434-27 0 0,-50 299 30 0 0,32-154 0 0 0,16-189 2 0 0,-20-78-6 0 0,-14-10-26 0 0,-8-32 30 0 0,-19 262-49 0 0,-11 175-18 0 0,30-379 19 0 0,-17 41 69 0 0,-16 30-28 0 0,-9 87 5 0 0,-5 281-96 0 0,0-132 169 0 0,-36-563-158 0 0,31 693 94 0 0,-2-42 8 0 0,4 156-19 0 0,-3-54 65 0 0,6 87-58 0 0,0-1 0 0 0,0 1 0 0 0,0-1-1 0 0,0 1 1 0 0,-1-1 0 0 0,1 1 0 0 0,0 0 0 0 0,-1-1-1 0 0,1 1 1 0 0,-1 0 0 0 0,1-1 0 0 0,-2-1 0 0 0,2 2-7 0 0,-1 1 1 0 0,1-1 0 0 0,-1 1 0 0 0,1-1 0 0 0,-1 1 0 0 0,1 0 0 0 0,-1-1 0 0 0,1 1 0 0 0,-1 0 0 0 0,0-1 0 0 0,1 1 0 0 0,-1 0-1 0 0,1 0 1 0 0,-1 0 0 0 0,0-1 0 0 0,1 1 0 0 0,-1 0 0 0 0,0 0 0 0 0,1 0 0 0 0,-2 0 0 0 0,-2 1-19 0 0,0 0 0 0 0,0 0 1 0 0,0 0-1 0 0,0 0 0 0 0,0 1 1 0 0,-6 3-1 0 0,-9 3 114 0 0,-8 1-3 0 0,19-6-86 0 0,0 0 0 0 0,-13 3-1 0 0,-103 0-14 0 0,39-2 18 0 0,-260 26-101 0 0,-17-2 86 0 0,-104-1-22 0 0,-29-13 32 0 0,-30-17 22 0 0,148-10-20 0 0,-786-70-31 0 0,998 67 27 0 0,-226-17 24 0 0,20 8 4 0 0,111 13 33 0 0,-132-1-111 0 0,-6 1 30 0 0,33 1 93 0 0,-20 2-147 0 0,86 16 62 0 0,245-5 2 0 0,-308 9 1 0 0,55 1 32 0 0,0-11 2 0 0,-275 9 82 0 0,552-8-125 0 0,-78 5-62 0 0,-81-3 81 0 0,119-5-88 0 0,70 1 70 0 0,-3 2 7 0 0,3-1 11 0 0,-1-1 0 0 0,1 0 0 0 0,0 0 1 0 0,0 0-1 0 0,-1 0 0 0 0,1 0 0 0 0,0 1 0 0 0,-1-1 0 0 0,1 0 0 0 0,0 0 1 0 0,0 0-1 0 0,-1 1 0 0 0,1-1 0 0 0,0 0 0 0 0,0 0 0 0 0,0 1 0 0 0,-1-1 0 0 0,1 0 1 0 0,0 0-1 0 0,0 1 0 0 0,0-1 0 0 0,0 0 0 0 0,0 1 0 0 0,0-1 0 0 0,0 1 0 0 0,-1 0 0 0 0,1 0 0 0 0,0 0 0 0 0,0 0 0 0 0,0 0 0 0 0,0 0 0 0 0,-1 0 0 0 0,1 0 0 0 0,-1 0 0 0 0,1 0 0 0 0,0 0 0 0 0,-1 0 0 0 0,1-1 0 0 0,-1 1 0 0 0,0 0 0 0 0,1 0 0 0 0,-1 0 0 0 0,0-1 0 0 0,-1 2 0 0 0,-5 7-2 0 0,4 0 1 0 0,2-9 1 0 0,1 1 1 0 0,0 0-1 0 0,0-1 0 0 0,0 1 0 0 0,0-1 0 0 0,-1 1 0 0 0,1 0 1 0 0,0-1-1 0 0,0 1 0 0 0,-1-1 0 0 0,1 1 0 0 0,0-1 1 0 0,-1 1-1 0 0,1-1 0 0 0,-1 1 0 0 0,1-1 0 0 0,-1 1 0 0 0,-35 30-33 0 0,34-29 38 0 0,0-1-1 0 0,0 0 1 0 0,0 0 0 0 0,0 0 0 0 0,0-1-1 0 0,0 1 1 0 0,-1 0 0 0 0,1-1-1 0 0,0 0 1 0 0,0 1 0 0 0,-1-1-1 0 0,1 0 1 0 0,0 0 0 0 0,-3-1-1 0 0,1 1 5 0 0,3 0-11 0 0,1 0 1 0 0,-1 0 0 0 0,1 0-1 0 0,0 1 1 0 0,-1-1 0 0 0,1 0-1 0 0,-1 0 1 0 0,1 0 0 0 0,-1 0-1 0 0,1 0 1 0 0,0 0-1 0 0,-1 1 1 0 0,1-1 0 0 0,0 0-1 0 0,-1 0 1 0 0,1 1 0 0 0,-1-1-1 0 0,1 0 1 0 0,0 1 0 0 0,0-1-1 0 0,-1 0 1 0 0,1 1 0 0 0,0-1-1 0 0,0 0 1 0 0,-1 1-1 0 0,1-1 1 0 0,0 0 0 0 0,0 1-1 0 0,0-1 1 0 0,-1 1 0 0 0,1-1-1 0 0,0 1 1 0 0,0-1 0 0 0,0 0-1 0 0,0 1 1 0 0,0-1-1 0 0,0 1 1 0 0,0-1 0 0 0,0 1-1 0 0,0-1 1 0 0,0 0 0 0 0,0 1-1 0 0,0-1 1 0 0,1 1 0 0 0,-1-1-1 0 0,0 1 1 0 0,0-1 0 0 0,0 0-1 0 0,1 1 1 0 0,-1 0-1 0 0,11 46-5 0 0,-9-32 6 0 0,1-1 1 0 0,1 0-1 0 0,6 15 1 0 0,19 53-1 0 0,-10-24 1 0 0,29 92-14 0 0,-38-117-16 0 0,-3-13 7 0 0,9 21 0 0 0,-8-25-2 0 0,5 8-32 0 0,-11-22 9 0 0,-1 0-1 0 0,1 1 1 0 0,-1-1-1 0 0,0 0 1 0 0,1 1-1 0 0,-1-1 1 0 0,0 0 0 0 0,-1 1-1 0 0,2 4 1 0 0,-1-5-56 0 0,-1 0 1 0 0,1-1 0 0 0,0 1-1 0 0,-1 0 1 0 0,1-1-1 0 0,0 1 1 0 0,0-1-1 0 0,0 1 1 0 0,0-1 0 0 0,1 1-1 0 0,1 1 1 0 0,-2-2 25 0 0,-1-1 0 0 0,1 1 0 0 0,0-1 1 0 0,-1 1-1 0 0,1-1 0 0 0,0 1 1 0 0,0-1-1 0 0,-1 1 0 0 0,1-1 0 0 0,0 1 1 0 0,0-1-1 0 0,-1 0 0 0 0,1 0 0 0 0,0 1 1 0 0,0-1-1 0 0,0 0 0 0 0,0 0 0 0 0,0 0 1 0 0,0 0-1 0 0,-1 0 0 0 0,1 0 1 0 0,0 0-1 0 0,0 0 0 0 0,0-1 0 0 0,0 1 1 0 0,1 0-1 0 0,9-9-550 0 0,0 0 92 0 0</inkml:trace>
</inkml:ink>
</file>

<file path=ppt/ink/ink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3"/>
    </inkml:context>
    <inkml:brush xml:id="br0">
      <inkml:brushProperty name="width" value="0.2" units="cm"/>
      <inkml:brushProperty name="height" value="0.2" units="cm"/>
      <inkml:brushProperty name="color" value="#000000"/>
    </inkml:brush>
  </inkml:definitions>
  <inkml:trace contextRef="#ctx0" brushRef="#br0">0 1 2144 0 0,'0'0'2388'0'0,"15"0"-1955"0"0,-6 0-363 0 0,1-1-27 0 0,1 2 0 0 0,-1-1 0 0 0,1 2-1 0 0,14 2 1 0 0,33 10 55 0 0,61 23 0 0 0,-101-30-88 0 0,-6-3 6 0 0,-1 1-1 0 0,1 0 0 0 0,14 9 0 0 0,-22-11-7 0 0,2 1 15 0 0,0 0 0 0 0,0 1 0 0 0,5 5 0 0 0,-9-8-14 0 0,0 0 0 0 0,0 1 1 0 0,0-1-1 0 0,-1 1 0 0 0,1-1 0 0 0,-1 1 0 0 0,0 0 1 0 0,1-1-1 0 0,-1 1 0 0 0,-1 0 0 0 0,2 3 0 0 0,-2-2-3 0 0,1 1-1 0 0,-1-1 1 0 0,0 0-1 0 0,0 1 1 0 0,-1-1-1 0 0,1 0 1 0 0,-1 0-1 0 0,0 0 0 0 0,0 1 1 0 0,-1-1-1 0 0,1 0 1 0 0,-1 0-1 0 0,0 0 1 0 0,0-1-1 0 0,0 1 1 0 0,0 0-1 0 0,-1-1 0 0 0,1 1 1 0 0,-1-1-1 0 0,0 0 1 0 0,-6 5-1 0 0,-2 2-148 0 0,-1-1 0 0 0,0 0 0 0 0,0-1 0 0 0,-1-1 0 0 0,-19 9 0 0 0,14-9-496 0 0,-24 6-1 0 0,12-5 379 0 0</inkml:trace>
</inkml:ink>
</file>

<file path=ppt/ink/ink1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
    </inkml:context>
    <inkml:brush xml:id="br0">
      <inkml:brushProperty name="width" value="0.2" units="cm"/>
      <inkml:brushProperty name="height" value="0.2" units="cm"/>
      <inkml:brushProperty name="color" value="#000000"/>
    </inkml:brush>
  </inkml:definitions>
  <inkml:trace contextRef="#ctx0" brushRef="#br0">365 99 3264 0 0,'0'-4'491'0'0,"1"-2"-113"0"0,-1 1 0 0 0,-1-1 0 0 0,1 0-1 0 0,-1 1 1 0 0,-2-10 0 0 0,2 12-381 0 0,0 1 0 0 0,0 0 0 0 0,0 0 0 0 0,-1 0 0 0 0,1 0 0 0 0,-1 0 0 0 0,1 0 0 0 0,-1 0 0 0 0,0 0 1 0 0,1 0-1 0 0,-1 1 0 0 0,0-1 0 0 0,0 1 0 0 0,0 0 0 0 0,0-1 0 0 0,-5-1 0 0 0,0 0 0 0 0,-1 0 0 0 0,0 0 0 0 0,0 0 0 0 0,0 1 0 0 0,0 1 0 0 0,0-1 0 0 0,0 1 1 0 0,0 0-1 0 0,0 1 0 0 0,0 0 0 0 0,-1 1 0 0 0,1-1 0 0 0,0 1 0 0 0,0 1 0 0 0,0 0 0 0 0,0 0 0 0 0,0 0 0 0 0,1 1 1 0 0,-1 0-1 0 0,1 1 0 0 0,-10 5 0 0 0,6-2 6 0 0,1-1 1 0 0,0 1-1 0 0,0 1 1 0 0,1 0 0 0 0,0 0-1 0 0,-16 19 1 0 0,22-23 5 0 0,0 1 1 0 0,0-1 0 0 0,1 1 0 0 0,-1-1 0 0 0,1 1 0 0 0,0 0 0 0 0,0 0 0 0 0,1 0 0 0 0,-1 0 0 0 0,1 0-1 0 0,0 0 1 0 0,0 0 0 0 0,1 1 0 0 0,0-1 0 0 0,0 0 0 0 0,0 0 0 0 0,0 1 0 0 0,1-1 0 0 0,1 7-1 0 0,1-2 8 0 0,0-1 0 0 0,0 0-1 0 0,1 0 1 0 0,0 0-1 0 0,1-1 1 0 0,6 10-1 0 0,11 9 7 0 0,-10-13-9 0 0,16 24 0 0 0,-1 6 26 0 0,36 79 0 0 0,-55-104-28 0 0,-1 1 0 0 0,0 0 0 0 0,-2 0-1 0 0,0 1 1 0 0,-2-1 0 0 0,0 1 0 0 0,0 23 0 0 0,-3-36-4 0 0,-1 0 1 0 0,0 0-1 0 0,0 0 1 0 0,0 0-1 0 0,-1-1 1 0 0,-1 1-1 0 0,1-1 1 0 0,-1 1-1 0 0,0-1 1 0 0,-1 0-1 0 0,0 0 1 0 0,0 0-1 0 0,0 0 1 0 0,-1-1-1 0 0,0 1 1 0 0,-8 7-1 0 0,6-8-2 0 0,0 0 0 0 0,-1 0 0 0 0,0 0 0 0 0,0-1 0 0 0,0 0 0 0 0,-1-1 1 0 0,0 1-1 0 0,1-2 0 0 0,-1 1 0 0 0,-1-1 0 0 0,1-1 0 0 0,0 0 0 0 0,-13 2 0 0 0,19-4-5 0 0,1 1 0 0 0,-1-1 0 0 0,0 0 0 0 0,1 0 0 0 0,-1 0-1 0 0,0 0 1 0 0,1 0 0 0 0,-1-1 0 0 0,1 1 0 0 0,-1-1 0 0 0,0 1 0 0 0,1-1 0 0 0,-1 0 0 0 0,1 0-1 0 0,0 0 1 0 0,-1-1 0 0 0,1 1 0 0 0,0 0 0 0 0,0-1 0 0 0,-1 0 0 0 0,1 1 0 0 0,0-1 0 0 0,1 0-1 0 0,-1 0 1 0 0,0 0 0 0 0,-2-4 0 0 0,2 1-4 0 0,0-1 0 0 0,0 0 0 0 0,0 0 0 0 0,1 0 0 0 0,0 0 0 0 0,0-1 0 0 0,1 1 0 0 0,-1-8 0 0 0,6-50-6 0 0,-3 46 9 0 0,1 1 0 0 0,0 0 1 0 0,2 0-1 0 0,0 0 0 0 0,1 0 0 0 0,0 1 0 0 0,12-20 0 0 0,-7 17-2 0 0,2 0-1 0 0,0 0 0 0 0,25-25 0 0 0,53-47-1036 0 0,-82 82 799 0 0,-5 5 178 0 0,26-22-296 0 0,-20 20 252 0 0,22-9 0 0 0</inkml:trace>
</inkml:ink>
</file>

<file path=ppt/ink/ink1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
    </inkml:context>
    <inkml:brush xml:id="br0">
      <inkml:brushProperty name="width" value="0.2" units="cm"/>
      <inkml:brushProperty name="height" value="0.2" units="cm"/>
      <inkml:brushProperty name="color" value="#000000"/>
    </inkml:brush>
  </inkml:definitions>
  <inkml:trace contextRef="#ctx0" brushRef="#br0">0 39 4128 0 0,'0'0'1880'0'0,"5"0"-1352"0"0,16 0-472 0 0,-3 0-16 0 0,23-3-24 0 0,-11-2-16 0 0,22 5 8 0 0,-8-3-32 0 0,0-5 16 0 0,-8 4-928 0 0,-2-4-400 0 0,-7 5 648 0 0,4-2 344 0 0</inkml:trace>
</inkml:ink>
</file>

<file path=ppt/ink/ink1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
    </inkml:context>
    <inkml:brush xml:id="br0">
      <inkml:brushProperty name="width" value="0.2" units="cm"/>
      <inkml:brushProperty name="height" value="0.2" units="cm"/>
      <inkml:brushProperty name="color" value="#000000"/>
    </inkml:brush>
  </inkml:definitions>
  <inkml:trace contextRef="#ctx0" brushRef="#br0">232 0 3200 0 0,'0'4'2392'0'0</inkml:trace>
  <inkml:trace contextRef="#ctx0" brushRef="#br0">229 23 6040 0 0,'-10'28'296'0'0,"2"-1"-160"0"0,-2-4-40 0 0,-11 17 8 0 0,4-5-24 0 0,-9 23 0 0 0,3-11-32 0 0,-3 31-8 0 0,0-15-48 0 0,3 7-8 0 0,2-20-752 0 0,11 2-336 0 0,2-13 552 0 0,16-33 272 0 0</inkml:trace>
</inkml:ink>
</file>

<file path=ppt/ink/ink1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4"/>
    </inkml:context>
    <inkml:brush xml:id="br0">
      <inkml:brushProperty name="width" value="0.2" units="cm"/>
      <inkml:brushProperty name="height" value="0.2" units="cm"/>
      <inkml:brushProperty name="color" value="#000000"/>
    </inkml:brush>
  </inkml:definitions>
  <inkml:trace contextRef="#ctx0" brushRef="#br0">88 171 3360 0 0,'0'3'88'0'0,"0"-1"1"0"0,0 0 0 0 0,0 0-1 0 0,1 1 1 0 0,-1-1-1 0 0,1 0 1 0 0,0 0 0 0 0,-1 0-1 0 0,1 0 1 0 0,0 1-1 0 0,0-1 1 0 0,0 0 0 0 0,0 0-1 0 0,1-1 1 0 0,-1 1-1 0 0,0 0 1 0 0,1 0 0 0 0,0-1-1 0 0,-1 1 1 0 0,1-1-1 0 0,0 1 1 0 0,0-1 0 0 0,-1 0-1 0 0,1 1 1 0 0,0-1-1 0 0,0 0 1 0 0,1 0 0 0 0,-1-1-1 0 0,0 1 1 0 0,0 0-1 0 0,5 0 1 0 0,-4 0-82 0 0,1-1 1 0 0,0 1-1 0 0,0-1 0 0 0,0 0 1 0 0,0-1-1 0 0,0 1 0 0 0,0 0 0 0 0,0-1 1 0 0,0 0-1 0 0,0 0 0 0 0,0 0 1 0 0,0-1-1 0 0,-1 1 0 0 0,1-1 1 0 0,0 0-1 0 0,-1 0 0 0 0,5-4 0 0 0,10-7 37 0 0,-14 10-38 0 0,1 0 0 0 0,-1 0 0 0 0,0-1 0 0 0,0 1 0 0 0,-1-1 1 0 0,1 0-1 0 0,-1 0 0 0 0,5-7 0 0 0,-5 3 1 0 0,-1 0 0 0 0,0 0 0 0 0,0-1 0 0 0,-1 1 0 0 0,0-1 0 0 0,0-10 0 0 0,-5-13-13 0 0,1 22 3 0 0,3 8 2 0 0,-1 0 1 0 0,1 0-1 0 0,-1 0 0 0 0,1 0 1 0 0,-1 0-1 0 0,0 0 0 0 0,0 1 1 0 0,0-1-1 0 0,0 0 0 0 0,0 1 1 0 0,-1-1-1 0 0,1 1 0 0 0,0-1 0 0 0,-1 1 1 0 0,1-1-1 0 0,-1 1 0 0 0,-2-2 1 0 0,0 1-1 0 0,1 1 1 0 0,-1-1-1 0 0,0 1 1 0 0,0-1-1 0 0,1 1 0 0 0,-1 0 1 0 0,0 1-1 0 0,-6-1 1 0 0,-3 0-33 0 0,-1 1 0 0 0,1 1 0 0 0,-1 1 0 0 0,-14 3-1 0 0,11-1-469 0 0,1 0-1 0 0,0 2 0 0 0,-26 12 0 0 0,34-14 408 0 0,-18 10-203 0 0</inkml:trace>
</inkml:ink>
</file>

<file path=ppt/ink/ink1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
    </inkml:context>
    <inkml:brush xml:id="br0">
      <inkml:brushProperty name="width" value="0.2" units="cm"/>
      <inkml:brushProperty name="height" value="0.2" units="cm"/>
      <inkml:brushProperty name="color" value="#000000"/>
    </inkml:brush>
  </inkml:definitions>
  <inkml:trace contextRef="#ctx0" brushRef="#br0">83 67 3136 0 0,'0'0'1031'0'0,"0"-12"300"0"0,0 8-1296 0 0,0 1-1 0 0,0 0 0 0 0,-1-1 0 0 0,1 1 0 0 0,-1 0 1 0 0,0-1-1 0 0,0 1 0 0 0,0 0 0 0 0,-2-4 0 0 0,2 6-28 0 0,1 0 0 0 0,-1 0-1 0 0,0-1 1 0 0,0 1 0 0 0,0 0-1 0 0,0 0 1 0 0,0 0-1 0 0,0 0 1 0 0,0 0 0 0 0,0 0-1 0 0,0 1 1 0 0,-1-1 0 0 0,1 0-1 0 0,0 1 1 0 0,0-1 0 0 0,-1 0-1 0 0,1 1 1 0 0,-1 0 0 0 0,1-1-1 0 0,0 1 1 0 0,-1 0 0 0 0,1-1-1 0 0,-3 1 1 0 0,2 1-5 0 0,0-1 0 0 0,0 0 0 0 0,0 1 1 0 0,1-1-1 0 0,-1 1 0 0 0,0 0 0 0 0,1-1 0 0 0,-1 1 0 0 0,1 0 1 0 0,-1 0-1 0 0,1 0 0 0 0,-1 0 0 0 0,1 1 0 0 0,0-1 1 0 0,-1 0-1 0 0,1 0 0 0 0,0 1 0 0 0,0-1 0 0 0,0 1 1 0 0,0-1-1 0 0,0 1 0 0 0,0 0 0 0 0,0-1 0 0 0,1 1 0 0 0,-1 0 1 0 0,0 3-1 0 0,-1 2 0 0 0,0 0 0 0 0,0 0 1 0 0,1 0-1 0 0,0 0 0 0 0,0 10 1 0 0,2-7 0 0 0,-1 1-1 0 0,1 0 1 0 0,1-1 0 0 0,0 1 0 0 0,6 15 0 0 0,23 48 15 0 0,-17-44-15 0 0,9 17 6 0 0,-12-26 16 0 0,-1-1 0 0 0,-1 2 0 0 0,0-1 0 0 0,8 41 0 0 0,-13-38 14 0 0,-1-1 0 0 0,-1 45 0 0 0,-2-58-13 0 0,-1 0 0 0 0,0 0-1 0 0,0 0 1 0 0,-1-1 0 0 0,-1 1 0 0 0,0-1-1 0 0,0 1 1 0 0,0-1 0 0 0,-10 17 0 0 0,12-24-19 0 0,-1 0 0 0 0,1 0 0 0 0,-1 0-1 0 0,1 0 1 0 0,-1-1 0 0 0,0 1 0 0 0,0 0 0 0 0,0-1 0 0 0,0 1 0 0 0,0-1 0 0 0,0 1 0 0 0,0-1 0 0 0,0 0-1 0 0,-1 0 1 0 0,1 0 0 0 0,0 0 0 0 0,-1 0 0 0 0,1-1 0 0 0,-1 1 0 0 0,-3-1 0 0 0,4 0-7 0 0,1 0 1 0 0,0 0-1 0 0,0-1 1 0 0,0 1-1 0 0,-1 0 0 0 0,1-1 1 0 0,0 1-1 0 0,0-1 1 0 0,0 0-1 0 0,0 1 1 0 0,0-1-1 0 0,0 0 0 0 0,0 0 1 0 0,0 1-1 0 0,0-1 1 0 0,0 0-1 0 0,0 0 1 0 0,0 0-1 0 0,1 0 1 0 0,-1 0-1 0 0,-1-3 0 0 0,-12-28-30 0 0,13 27 27 0 0,-7-19-20 0 0,2 0 1 0 0,-4-36-1 0 0,9 54 13 0 0,0-1 0 0 0,1 1-1 0 0,-1 0 1 0 0,1-1 0 0 0,0 1 0 0 0,1 0-1 0 0,-1-1 1 0 0,1 1 0 0 0,1 0 0 0 0,-1 0-1 0 0,1 0 1 0 0,0 0 0 0 0,1 0 0 0 0,-1 0-1 0 0,4-5 1 0 0,2 0-41 0 0,0 1 0 0 0,0 1 0 0 0,1 0 0 0 0,1 0 0 0 0,-1 1 0 0 0,1 0 0 0 0,21-12 0 0 0,68-28-1352 0 0,-65 33 1080 0 0,14-4 91 0 0</inkml:trace>
</inkml:ink>
</file>

<file path=ppt/ink/ink1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
    </inkml:context>
    <inkml:brush xml:id="br0">
      <inkml:brushProperty name="width" value="0.2" units="cm"/>
      <inkml:brushProperty name="height" value="0.2" units="cm"/>
      <inkml:brushProperty name="color" value="#000000"/>
    </inkml:brush>
  </inkml:definitions>
  <inkml:trace contextRef="#ctx0" brushRef="#br0">3 64 4064 0 0,'-3'6'1848'0'0,"6"-6"-1144"0"0,2 0-592 0 0,8 0-112 0 0,-3 0-8 0 0,11-3 8 0 0,-3 0 0 0 0,8-6 16 0 0,-3 5-80 0 0,15-3-16 0 0,-7-1-648 0 0,23-3-288 0 0,-10 3 512 0 0,12-9 248 0 0</inkml:trace>
</inkml:ink>
</file>

<file path=ppt/ink/ink1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
    </inkml:context>
    <inkml:brush xml:id="br0">
      <inkml:brushProperty name="width" value="0.2" units="cm"/>
      <inkml:brushProperty name="height" value="0.2" units="cm"/>
      <inkml:brushProperty name="color" value="#000000"/>
    </inkml:brush>
  </inkml:definitions>
  <inkml:trace contextRef="#ctx0" brushRef="#br0">260 1 4096 0 0,'-19'5'1337'0'0,"12"0"-793"0"0,5-3-451 0 0,0-1-68 0 0,1-1 0 0 0,0 1-1 0 0,0 0 1 0 0,0 0 0 0 0,0 0-1 0 0,0 0 1 0 0,1 0 0 0 0,-1 0-1 0 0,0 0 1 0 0,0 0 0 0 0,0 0-1 0 0,1 0 1 0 0,-1 0 0 0 0,1 0-1 0 0,-1 1 1 0 0,1-1 0 0 0,-1 0-1 0 0,1 0 1 0 0,0 2 0 0 0,-1-1-9 0 0,1-1 0 0 0,0 0 0 0 0,0 0 0 0 0,0 1 0 0 0,-1-1 1 0 0,1 0-1 0 0,-1 0 0 0 0,1 1 0 0 0,-1-1 0 0 0,-1 2 0 0 0,-3 9 33 0 0,-47 145 153 0 0,5 2-97 0 0,30-100-92 0 0,-11 43-1216 0 0,-28 199 0 0 0,52-250-661 0 0,3-7 648 0 0</inkml:trace>
</inkml:ink>
</file>

<file path=ppt/ink/ink1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6"/>
    </inkml:context>
    <inkml:brush xml:id="br0">
      <inkml:brushProperty name="width" value="0.2" units="cm"/>
      <inkml:brushProperty name="height" value="0.2" units="cm"/>
      <inkml:brushProperty name="color" value="#000000"/>
    </inkml:brush>
  </inkml:definitions>
  <inkml:trace contextRef="#ctx0" brushRef="#br0">1 348 3712 0 0,'6'37'1204'0'0,"-6"-36"-1173"0"0,0-1 0 0 0,1 1 0 0 0,-1 0 0 0 0,0 0 0 0 0,0 0 0 0 0,0 0 0 0 0,1-1 1 0 0,-1 1-1 0 0,1 0 0 0 0,-1 0 0 0 0,0-1 0 0 0,1 1 0 0 0,-1 0 0 0 0,1-1 0 0 0,0 2 0 0 0,18 23 330 0 0,-19-25-346 0 0,2 4 59 0 0,0 0-1 0 0,1 0 1 0 0,-1 0 0 0 0,1-1 0 0 0,3 4 0 0 0,-3-5-52 0 0,-1 0 0 0 0,1-1 0 0 0,0 1 0 0 0,0-1 0 0 0,-1 0 0 0 0,1 0 0 0 0,6 2 0 0 0,2 1 19 0 0,-6-2-26 0 0,1 0 0 0 0,-1-1 0 0 0,0 1 0 0 0,1-1 0 0 0,-1 0 0 0 0,1 0 0 0 0,8 0 0 0 0,-5-3-7 0 0,1 1 0 0 0,-1-1 0 0 0,0-1 0 0 0,0 1 0 0 0,0-2 0 0 0,11-5-1 0 0,-7 3 4 0 0,0-2-1 0 0,0 0 1 0 0,15-11-1 0 0,-16 8 7 0 0,0-1 0 0 0,0 0 0 0 0,-1-1-1 0 0,-1 0 1 0 0,0 0 0 0 0,0-1 0 0 0,-2 0-1 0 0,13-28 1 0 0,-17 34-8 0 0,-1 0 0 0 0,0-1 0 0 0,-1 1 0 0 0,0-1 0 0 0,0 0-1 0 0,-1 1 1 0 0,0-1 0 0 0,0 0 0 0 0,-1 0 0 0 0,0 0 0 0 0,-1 0 0 0 0,0 0 0 0 0,0 1 0 0 0,-4-12-1 0 0,3 12-3 0 0,0 1 0 0 0,0-1 0 0 0,-1 1 0 0 0,0 0 0 0 0,-1 0-1 0 0,1 0 1 0 0,-1 1 0 0 0,-1-1 0 0 0,1 1 0 0 0,-1 0-1 0 0,0 0 1 0 0,-1 1 0 0 0,1-1 0 0 0,-1 1 0 0 0,0 0-1 0 0,0 1 1 0 0,-11-7 0 0 0,13 10-8 0 0,0-1-1 0 0,1 1 1 0 0,-1-1-1 0 0,0 1 1 0 0,0 0 0 0 0,0 0-1 0 0,0 1 1 0 0,0-1-1 0 0,0 1 1 0 0,0 0-1 0 0,0 0 1 0 0,0 0 0 0 0,-4 2-1 0 0,4-2-6 0 0,1 1 0 0 0,-1 0 0 0 0,1 0-1 0 0,-1 0 1 0 0,1 0 0 0 0,0 1 0 0 0,0 0 0 0 0,0-1-1 0 0,0 1 1 0 0,0 0 0 0 0,0 0 0 0 0,-5 5 0 0 0,0 0-66 0 0,0 0-116 0 0,1 1-1 0 0,-1 0 1 0 0,1 1-1 0 0,0 0 1 0 0,1 0 0 0 0,0 0-1 0 0,1 1 1 0 0,0-1-1 0 0,-4 12 1 0 0,3-9 75 0 0,-12 30-175 0 0</inkml:trace>
</inkml:ink>
</file>

<file path=ppt/ink/ink1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9"/>
    </inkml:context>
    <inkml:brush xml:id="br0">
      <inkml:brushProperty name="width" value="0.2" units="cm"/>
      <inkml:brushProperty name="height" value="0.2" units="cm"/>
      <inkml:brushProperty name="color" value="#000000"/>
    </inkml:brush>
  </inkml:definitions>
  <inkml:trace contextRef="#ctx0" brushRef="#br0">18 69 3104 0 0,'-2'-1'1392'0'0,"-2"6"-1002"0"0,-2 7-259 0 0,3 8-60 0 0,1 0 1 0 0,2 0-1 0 0,2 38 0 0 0,-1-26-42 0 0,1 14 62 0 0,2-1 0 0 0,2 0 1 0 0,2-1-1 0 0,21 68 1 0 0,-25-98-81 0 0,1-1 0 0 0,1 0 1 0 0,0 0-1 0 0,1-1 0 0 0,0 0 0 0 0,0 0 1 0 0,2 0-1 0 0,14 15 0 0 0,-17-20-10 0 0,1 0-1 0 0,0-1 1 0 0,0 0-1 0 0,0-1 1 0 0,1 1 0 0 0,0-1-1 0 0,0-1 1 0 0,0 0-1 0 0,1 0 1 0 0,-1 0-1 0 0,1-1 1 0 0,0 0 0 0 0,11 1-1 0 0,-10-1 10 0 0,0-1 0 0 0,-1 0-1 0 0,1-1 1 0 0,0 0 0 0 0,0-1 0 0 0,0 0 0 0 0,0 0-1 0 0,0-1 1 0 0,-1-1 0 0 0,1 1 0 0 0,15-6-1 0 0,-14 4 9 0 0,1-1-1 0 0,0-1 0 0 0,-1 0 1 0 0,0 0-1 0 0,0-1 0 0 0,14-10 1 0 0,-11 4 10 0 0,0 0 1 0 0,-1 0 0 0 0,22-27-1 0 0,-19 17 8 0 0,-1 0-1 0 0,-1-1 0 0 0,-1-1 0 0 0,-1 0 0 0 0,-1-1 0 0 0,12-41 0 0 0,-17 46 1 0 0,-2 0-1 0 0,0-1 1 0 0,-2 1 0 0 0,1-35-1 0 0,-3 43-20 0 0,-1 0 0 0 0,0 0 0 0 0,0 0 0 0 0,-1 0 0 0 0,-5-15-1 0 0,5 21-10 0 0,-1-1 0 0 0,0 0 1 0 0,0 1-1 0 0,-1 0 0 0 0,1 0 0 0 0,-1 0 0 0 0,-1 0 0 0 0,1 0 0 0 0,-1 1 0 0 0,-6-6 0 0 0,-4 0-4 0 0,1 0 1 0 0,-2 1 0 0 0,1 1-1 0 0,-1 0 1 0 0,-1 1 0 0 0,1 1-1 0 0,-1 1 1 0 0,-1 0 0 0 0,-18-3-1 0 0,10 4-68 0 0,0 1 0 0 0,1 1 0 0 0,-1 1 0 0 0,0 2-1 0 0,-48 4 1 0 0,-35 15-549 0 0,78-13 493 0 0,-24 5-36 0 0</inkml:trace>
</inkml:ink>
</file>

<file path=ppt/ink/ink1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20"/>
    </inkml:context>
    <inkml:brush xml:id="br0">
      <inkml:brushProperty name="width" value="0.2" units="cm"/>
      <inkml:brushProperty name="height" value="0.2" units="cm"/>
      <inkml:brushProperty name="color" value="#000000"/>
    </inkml:brush>
  </inkml:definitions>
  <inkml:trace contextRef="#ctx0" brushRef="#br0">75 186 2944 0 0,'-17'16'975'0'0,"16"-15"-949"0"0,0 0 1 0 0,0 0 0 0 0,1 0-1 0 0,-1 0 1 0 0,1 0 0 0 0,-1 0-1 0 0,1 0 1 0 0,-1 0 0 0 0,1 0-1 0 0,-1 0 1 0 0,1 0 0 0 0,0 0-1 0 0,0 0 1 0 0,-1 2 0 0 0,-14 55 245 0 0,10-23-36 0 0,-6 145 376 0 0,11-133-475 0 0,6 63 1 0 0,-3-85-96 0 0,2 1 0 0 0,1-1 0 0 0,2 0 0 0 0,19 47 0 0 0,-19-55-21 0 0,1 1 0 0 0,0-1 0 0 0,1-1 0 0 0,1 0 1 0 0,1 0-1 0 0,0-1 0 0 0,16 15 0 0 0,-20-22-11 0 0,0-1 0 0 0,1 1 0 0 0,-1-1 0 0 0,1 0-1 0 0,1-1 1 0 0,-1 0 0 0 0,1-1 0 0 0,0 0 0 0 0,1 0 0 0 0,-1-1-1 0 0,1-1 1 0 0,12 3 0 0 0,-14-3-2 0 0,1 0 0 0 0,0-1 0 0 0,1-1 0 0 0,-1 0 0 0 0,0 0 0 0 0,0-1 0 0 0,0 0 0 0 0,1-1 0 0 0,-1 0 0 0 0,0 0 0 0 0,0-1 0 0 0,19-7 0 0 0,10-2 23 0 0,-2-3 0 0 0,69-34 0 0 0,-82 35-22 0 0,0-1-1 0 0,-1-1 0 0 0,-1-1 0 0 0,-1-1 0 0 0,0-1 1 0 0,20-23-1 0 0,-21 21 6 0 0,-2-1 1 0 0,0-1 0 0 0,-1 0-1 0 0,-2-1 1 0 0,0-1 0 0 0,-2 0-1 0 0,0-1 1 0 0,-2 0 0 0 0,16-53-1 0 0,-21 61-6 0 0,-2 1-1 0 0,0-1 0 0 0,-1 0 1 0 0,-1 0-1 0 0,-1 0 0 0 0,0-1 1 0 0,-1 1-1 0 0,-1 0 0 0 0,-6-34 1 0 0,1 28 6 0 0,-11-25 1 0 0,15 41-12 0 0,-3-4 2 0 0,0-1 0 0 0,0 1 0 0 0,-1 0 1 0 0,-1 1-1 0 0,0-1 0 0 0,0 1 0 0 0,-1 0 0 0 0,0 1 1 0 0,-1 0-1 0 0,-16-13 0 0 0,5 3-5 0 0,-41-28 0 0 0,43 37-1 0 0,0 0 0 0 0,-20-6 0 0 0,28 12 0 0 0,-7-4-4 0 0,0 2 0 0 0,-1 1-1 0 0,1 0 1 0 0,-1 1 0 0 0,-29-3 0 0 0,14 6-9 0 0,0 1 0 0 0,-40 6 0 0 0,4 4-181 0 0,0 2 1 0 0,1 4 0 0 0,-71 26-1 0 0,127-38-26 0 0,0 0-1 0 0,0 1 0 0 0,0 1 0 0 0,1 0 1 0 0,-16 11-1 0 0,26-16 202 0 0,0 0 0 0 0,0 0 0 0 0,0 0 0 0 0,0 0 0 0 0,1 0 0 0 0,-1 1 0 0 0,0-1 0 0 0,0 0 0 0 0,1 0 0 0 0,-1 1 0 0 0,1-1 0 0 0,-1 1 0 0 0,1 1 0 0 0</inkml:trace>
</inkml:ink>
</file>

<file path=ppt/ink/ink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
    </inkml:context>
    <inkml:brush xml:id="br0">
      <inkml:brushProperty name="width" value="0.2" units="cm"/>
      <inkml:brushProperty name="height" value="0.2" units="cm"/>
      <inkml:brushProperty name="color" value="#000000"/>
    </inkml:brush>
  </inkml:definitions>
  <inkml:trace contextRef="#ctx0" brushRef="#br0">4 1 3072 0 0,'-3'5'1937'0'0,"3"-4"-1890"0"0,6 12 421 0 0,-5-11-464 0 0,0 0 2 0 0,0-1 0 0 0,0 1 0 0 0,0 0 0 0 0,0 0 0 0 0,0 0 0 0 0,0 0 0 0 0,-1 0 0 0 0,1 0 0 0 0,-1 0 0 0 0,1 0-1 0 0,-1 0 1 0 0,0 1 0 0 0,0-1 0 0 0,0 2 0 0 0,1 56 99 0 0,-3 94 79 0 0,0-110-257 0 0,2 0 0 0 0,2 0-1 0 0,9 55 1 0 0,-6-71 36 0 0</inkml:trace>
</inkml:ink>
</file>

<file path=ppt/ink/ink1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3:58"/>
    </inkml:context>
    <inkml:brush xml:id="br0">
      <inkml:brushProperty name="width" value="0.2" units="cm"/>
      <inkml:brushProperty name="height" value="0.2" units="cm"/>
      <inkml:brushProperty name="color" value="#000000"/>
    </inkml:brush>
  </inkml:definitions>
  <inkml:trace contextRef="#ctx0" brushRef="#br0">368 0 2848 0 0,'0'0'933'0'0,"1"7"159"0"0,2-2-1063 0 0,-1 1-1 0 0,1-1 0 0 0,-2 1 1 0 0,1-1-1 0 0,0 1 1 0 0,-1 0-1 0 0,0-1 1 0 0,-1 1-1 0 0,1 0 0 0 0,-1 9 1 0 0,2 15 53 0 0,21 184 130 0 0,0-14-60 0 0,-15-93-139 0 0,-4-41 0 0 0,5 124 65 0 0,-9 18 18 0 0,0 68 38 0 0,-7-11-1 0 0,5-231-120 0 0,-2 74 20 0 0,-9 175 38 0 0,-17 164 10 0 0,-7-57-43 0 0,22-246-21 0 0,-9 113 19 0 0,-9 85-3 0 0,-42 292 16 0 0,1 11-22 0 0,12-39-25 0 0,57-548-4 0 0,-46 605 27 0 0,29-19 6 0 0,32-38-7 0 0,34-7 16 0 0,5-66-33 0 0,-13 6-5 0 0,-34-264 25 0 0,-2-191-18 0 0,-12 423 15 0 0,-7-200-22 0 0,-5 85-33 0 0,21-64 32 0 0,23-71 42 0 0,-16-224-35 0 0,43 263-17 0 0,-40-256 2 0 0,5 13 40 0 0,-11-48-24 0 0,-1 0-1 0 0,1-1 1 0 0,-1 1-1 0 0,0 7 1 0 0,0-9-5 0 0,0 0 0 0 0,0 0 0 0 0,0-1 0 0 0,0 1 0 0 0,1 0 0 0 0,-1 0 0 0 0,1 0 0 0 0,0 0 0 0 0,2 5 0 0 0,-3-5 1 0 0,0 2-7 0 0,13 2-56 0 0,-10-6 58 0 0,-1 0 0 0 0,1-1 0 0 0,-1 1 0 0 0,1-1 0 0 0,0 0 0 0 0,-1 0 0 0 0,1 0 0 0 0,-1 0 0 0 0,3-1 0 0 0,5 0-16 0 0,54 1 1 0 0,158 6-18 0 0,12 21 32 0 0,-66-13 0 0 0,-136-12 1 0 0,326 9 0 0 0,114-11 14 0 0,-106-2 17 0 0,-206 2-23 0 0,337-5 4 0 0,-219-2 1 0 0,99-2-5 0 0,241-16-19 0 0,-576 23 9 0 0,226-9-6 0 0,107-7 21 0 0,362-39 6 0 0,41-15 5 0 0,-295 22-3 0 0,-174 17 6 0 0,-59 8-3 0 0,380-41 20 0 0,-238 18-31 0 0,-66 6 5 0 0,300-35-5 0 0,-538 68-11 0 0,526-41-19 0 0,304 49 7 0 0,-823 3 10 0 0,125 7 0 0 0,180-2 27 0 0,-236-9-21 0 0,69-6 19 0 0,-81-8 58 0 0,-123 14-58 0 0,43 2 1 0 0,-24 1-854 0 0,-49-1 740 0 0,0 0 1 0 0,0 0 0 0 0,0 0-1 0 0,0 0 1 0 0,0-1 0 0 0,0 1-1 0 0,0 0 1 0 0,0 0-1 0 0,0-1 1 0 0,1 1 0 0 0,-1-1-1 0 0,0 1 1 0 0,0-1 0 0 0,0 1-1 0 0,0-1 1 0 0,0 0 0 0 0,-1-1 50 0 0,1 1 0 0 0,0-1 0 0 0,0 0 0 0 0,-1 0 0 0 0,1 1 1 0 0,1-1-1 0 0,-3-4 0 0 0,3 6 37 0 0</inkml:trace>
</inkml:ink>
</file>

<file path=ppt/ink/ink1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1"/>
    </inkml:context>
    <inkml:brush xml:id="br0">
      <inkml:brushProperty name="width" value="0.2" units="cm"/>
      <inkml:brushProperty name="height" value="0.2" units="cm"/>
      <inkml:brushProperty name="color" value="#000000"/>
    </inkml:brush>
  </inkml:definitions>
  <inkml:trace contextRef="#ctx0" brushRef="#br0">1 902 2368 0 0,'0'0'34'0'0,"0"1"1"0"0,-1-1-1 0 0,1 0 1 0 0,0 1-1 0 0,0-1 1 0 0,0 1-1 0 0,0-1 1 0 0,0 0-1 0 0,0 1 1 0 0,0-1-1 0 0,1 1 0 0 0,-1-1 1 0 0,0 0-1 0 0,0 1 1 0 0,0-1-1 0 0,0 0 1 0 0,0 1-1 0 0,1-1 1 0 0,-1 1-1 0 0,0-1 1 0 0,0 0-1 0 0,1 0 1 0 0,-1 1-1 0 0,0-1 1 0 0,0 0-1 0 0,1 1 0 0 0,-1-1 1 0 0,0 0-1 0 0,1 0 1 0 0,-1 1-1 0 0,0-1 1 0 0,1 0-1 0 0,-1 0 1 0 0,0 0-1 0 0,1 0 1 0 0,-1 0-1 0 0,1 0 1 0 0,-1 1-1 0 0,0-1 0 0 0,1 0 1 0 0,-1 0-1 0 0,1 0 1 0 0,-1 0-1 0 0,0 0 1 0 0,1 0-1 0 0,-1 0 1 0 0,1-1-1 0 0,-1 1 1 0 0,0 0-1 0 0,1 0 1 0 0,-1 0-1 0 0,0 0 0 0 0,1 0 1 0 0,-1-1-1 0 0,0 1 1 0 0,1 0-1 0 0,-1 0 1 0 0,0-1-1 0 0,1 1 1 0 0,-1 0-1 0 0,0 0 1 0 0,1-1-1 0 0,-1 1 1 0 0,0 0-1 0 0,1-1 1 0 0,1-3 59 0 0,1 0 1 0 0,0-1 0 0 0,-1 1 0 0 0,0-1 0 0 0,0 1 0 0 0,0-1 0 0 0,0 0 0 0 0,0-5 0 0 0,1 0 52 0 0,-1 3-124 0 0,1 0 0 0 0,0 0 0 0 0,0 1 0 0 0,0-1 0 0 0,0 0 1 0 0,1 1-1 0 0,0 0 0 0 0,1 0 0 0 0,0 0 0 0 0,-1 1 0 0 0,2-1 0 0 0,-1 1 1 0 0,1 0-1 0 0,-1 1 0 0 0,1-1 0 0 0,0 1 0 0 0,1 0 0 0 0,-1 1 0 0 0,10-4 0 0 0,9 0-11 0 0,1 1-1 0 0,-1 1 0 0 0,43-2 0 0 0,-34 4-1 0 0,28 1 2 0 0,14 0-9 0 0,51-9 41 0 0,-63 7-23 0 0,48 2-21 0 0,-18 1 16 0 0,168-9-1 0 0,-105-2-6 0 0,-111 8-4 0 0,193-9 23 0 0,-126 8-30 0 0,303-22 8 0 0,31-3 38 0 0,-410 27-39 0 0,731-61 86 0 0,-508 38-38 0 0,310-26 36 0 0,16 8-17 0 0,-155 8-19 0 0,-134 16-26 0 0,99-9-5 0 0,199-16 21 0 0,-445 35-20 0 0,627-49 50 0 0,-461 38-72 0 0,84-9 17 0 0,607-42 64 0 0,17 15-56 0 0,-22 36 27 0 0,-155 53-16 0 0,-676-21-13 0 0,73 7-12 0 0,-239-18-11 0 0,86 9 7 0 0,112 26-1 0 0,-200-35-5 0 0,0 1-1 0 0,-1 0 0 0 0,1-1 1 0 0,-1 1-1 0 0,1 0 0 0 0,-1 1 1 0 0,1-1-1 0 0,-1 0 1 0 0,1 1-1 0 0,-1-1 0 0 0,0 1 1 0 0,0 0-1 0 0,0 0 0 0 0,0 0 1 0 0,0 0-1 0 0,0 0 0 0 0,-1 0 1 0 0,1 0-1 0 0,1 4 0 0 0,-2-3 4 0 0,0 1 0 0 0,0-1 0 0 0,0 1 0 0 0,0 0-1 0 0,-1-1 1 0 0,0 1 0 0 0,1 0 0 0 0,-1-1 0 0 0,-1 1 0 0 0,1 0 0 0 0,-1-1-1 0 0,1 1 1 0 0,-3 5 0 0 0,0 6 5 0 0,-2-1 0 0 0,1 0 1 0 0,-2 0-1 0 0,-7 14 0 0 0,11-24-10 0 0,1 0 0 0 0,-1-1 0 0 0,1 1 0 0 0,0 0 0 0 0,0 0 0 0 0,0 0 0 0 0,0 4 0 0 0,-3 14 0 0 0,-15 72 3 0 0,11-45 6 0 0,-13 57-19 0 0,-21 123 30 0 0,35-171-18 0 0,-23 253 6 0 0,18 9-1 0 0,-30 442 19 0 0,-16-101-28 0 0,16-161 3 0 0,4 29 9 0 0,30-397-6 0 0,-7 190 23 0 0,-4 71-11 0 0,5-211 2 0 0,-33 513-20 0 0,39-3-38 0 0,81 304 39 0 0,-40-628 1 0 0,37 565-28 0 0,-34-441 57 0 0,-13-253-31 0 0,-4-45 3 0 0,16 151-7 0 0,0 9-4 0 0,-20-2 4 0 0,-7-129 70 0 0,-3-27-70 0 0,-3-40 3 0 0,-3-86 44 0 0,6 11 46 0 0,3 52-66 0 0,-7-101-15 0 0,-1-5-4 0 0,0-1 0 0 0,-5 32 0 0 0,0-2-2 0 0,2-16-2 0 0,1-19-78 0 0,2 28 0 0 0,1-19 58 0 0,-1-29 192 0 0,0 20-253 0 0,-5 24 84 0 0,5-9 27 0 0,0-35 10 0 0,-4 13 12 0 0,3-11-57 0 0,-1-1-1 0 0,0 1 0 0 0,1 0 0 0 0,0-1 0 0 0,0 1 1 0 0,0 0-1 0 0,0 0 0 0 0,0-1 0 0 0,0 1 0 0 0,1 0 0 0 0,-1 0 1 0 0,1 0-1 0 0,0 0 0 0 0,0 4 0 0 0,-5 29 143 0 0,4-35-142 0 0,1-1 7 0 0,0 0 0 0 0,0 1 0 0 0,-1-1 0 0 0,1 0 0 0 0,0 0 0 0 0,0 1 0 0 0,0-1 0 0 0,-1 0 0 0 0,1 1 0 0 0,0-1-1 0 0,-1 0 1 0 0,1 0 0 0 0,0 0 0 0 0,-1 1 0 0 0,1-1 0 0 0,0 0 0 0 0,-1 0 0 0 0,1 0 0 0 0,0 0 0 0 0,-1 0 0 0 0,1 0 0 0 0,0 1 0 0 0,-1-1 0 0 0,1 0 0 0 0,-1 0 0 0 0,1 0 0 0 0,0 0-1 0 0,-1 0 1 0 0,1 0 0 0 0,0-1 0 0 0,-1 1 0 0 0,1 0 0 0 0,0 0 0 0 0,-1 0 0 0 0,0 0 1 0 0,1 0-1 0 0,0-1 1 0 0,0 1-1 0 0,-1 0 1 0 0,1 0-1 0 0,0 0 1 0 0,0 0-1 0 0,0 0 1 0 0,-1 0-1 0 0,1 0 1 0 0,0 0-1 0 0,0 0 1 0 0,-1 0-1 0 0,1 0 1 0 0,0 0 0 0 0,0 0-1 0 0,-1 0 1 0 0,1 0-1 0 0,0 0 1 0 0,0 0-1 0 0,-1 0 1 0 0,1 0-1 0 0,0 0 1 0 0,0 1-1 0 0,0-1 1 0 0,-1 0-1 0 0,1 0 1 0 0,0 0-1 0 0,-1 1 2 0 0,0-1-1 0 0,0 1 0 0 0,0-1 0 0 0,0 1 1 0 0,0-1-1 0 0,0 1 0 0 0,0-1 1 0 0,0 0-1 0 0,-1 0 0 0 0,1 0 0 0 0,0 1 1 0 0,0-1-1 0 0,0 0 0 0 0,0 0 0 0 0,0-1 1 0 0,0 1-1 0 0,-2 0 0 0 0,-2-1 8 0 0,-55 2 9 0 0,-72-2-16 0 0,7-18-2 0 0,74 10 12 0 0,19 3-10 0 0,1 0 3 0 0,-1 2 0 0 0,-34-1-1 0 0,15 5-24 0 0,20 9 3 0 0,13-1-330 0 0,16-6 257 0 0,0-1 0 0 0,-1 0 0 0 0,1 1 1 0 0,-1-1-1 0 0,1 0 0 0 0,-1-1 0 0 0,0 1 0 0 0,1 0 1 0 0,-1-1-1 0 0,0 1 0 0 0,1-1 0 0 0,-1 0 0 0 0,0 0 1 0 0,0 0-1 0 0,1 0 0 0 0,-1 0 0 0 0,0-1 0 0 0,1 1 0 0 0,-1-1 1 0 0,-4-1-1 0 0,-39-25-206 0 0</inkml:trace>
</inkml:ink>
</file>

<file path=ppt/ink/ink1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7"/>
    </inkml:context>
    <inkml:brush xml:id="br0">
      <inkml:brushProperty name="width" value="0.2" units="cm"/>
      <inkml:brushProperty name="height" value="0.2" units="cm"/>
      <inkml:brushProperty name="color" value="#000000"/>
    </inkml:brush>
  </inkml:definitions>
  <inkml:trace contextRef="#ctx0" brushRef="#br0">6 391 3200 0 0,'-5'-1'2366'0'0,"23"-1"-1720"0"0,-9 1-706 0 0,215-36 248 0 0,-63 14-115 0 0,306-43-56 0 0,-226 61-50 0 0,-30 2 48 0 0,367-7-4 0 0,-229 7-30 0 0,-199-5 51 0 0,-57 1-11 0 0,203-17-13 0 0,-16-6 17 0 0,-247 26-17 0 0,288-36-6 0 0,168-22 52 0 0,7 20-47 0 0,-200 27-8 0 0,204 8 1 0 0,-303 8 30 0 0,-167 1-16 0 0,0 1 0 0 0,31 6 0 0 0,-32-3 4 0 0,1-2 0 0 0,30 1 0 0 0,-51-5-17 0 0,-1 1-1 0 0,1 0 0 0 0,-1 1 0 0 0,14 4 0 0 0,18 3 15 0 0,-2-4-1 0 0,61 3-41 0 0,-93-8 27 0 0,-1 1-1 0 0,0 0 1 0 0,1 0-1 0 0,-1 1 1 0 0,9 3-1 0 0,19 4 20 0 0,-26-8-16 0 0,0 0 0 0 0,0-1 0 0 0,8 0 0 0 0,22-1 65 0 0,-29 1-76 0 0,0 0 1 0 0,-1 1-1 0 0,10 2 0 0 0,10 2 31 0 0,-22-4-22 0 0,0 1 0 0 0,0-1 0 0 0,0 0 0 0 0,0-1 0 0 0,1 1 0 0 0,-1-1 0 0 0,0 0 0 0 0,0 0 0 0 0,8-1 0 0 0,-7 0 2 0 0,0 0-1 0 0,0 1 0 0 0,-1 0 0 0 0,1 0 0 0 0,0 1 1 0 0,-1 0-1 0 0,10 2 0 0 0,-14-3-5 0 0,1 1 0 0 0,-1-1 0 0 0,1 1 0 0 0,-1-1 0 0 0,0 1 1 0 0,1-1-1 0 0,-1 0 0 0 0,1 0 0 0 0,-1 0 0 0 0,1 1 0 0 0,-1-2 0 0 0,1 1 0 0 0,-1 0 0 0 0,1 0 0 0 0,-1 0 0 0 0,0-1 0 0 0,1 1 0 0 0,-1-1 0 0 0,2 0 0 0 0,-4 1-170 0 0,-1 0 0 0 0,1 0 0 0 0,-1 0 0 0 0,1 0-1 0 0,0 0 1 0 0,-1 0 0 0 0,1 0 0 0 0,-1-1-1 0 0,1 1 1 0 0,0-1 0 0 0,-1 1 0 0 0,1-1-1 0 0,-2-1 1 0 0,-6-5-124 0 0</inkml:trace>
</inkml:ink>
</file>

<file path=ppt/ink/ink1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6"/>
    </inkml:context>
    <inkml:brush xml:id="br0">
      <inkml:brushProperty name="width" value="0.2" units="cm"/>
      <inkml:brushProperty name="height" value="0.2" units="cm"/>
      <inkml:brushProperty name="color" value="#000000"/>
    </inkml:brush>
  </inkml:definitions>
  <inkml:trace contextRef="#ctx0" brushRef="#br0">5 4 2880 0 0,'-5'-3'1870'0'0,"10"18"-690"0"0,-5 52-1171 0 0,-1-5 13 0 0,8 79 1 0 0,11 50-87 0 0,-6 3 144 0 0,-10 3-32 0 0,-3-126-35 0 0,1 245 28 0 0,0 62-17 0 0,0 5-5 0 0,14 23 5 0 0,16-73-17 0 0,-19-233-5 0 0,34 358 65 0 0,0 27-39 0 0,-9 15 16 0 0,-3-48-27 0 0,-6-24 23 0 0,-13-139 1 0 0,-9-179-30 0 0,13 306 89 0 0,-16-305-91 0 0,5 77 17 0 0,12 10-27 0 0,-13-119 1 0 0,-3 124 35 0 0,-5-114 172 0 0,7-60-349 0 0</inkml:trace>
</inkml:ink>
</file>

<file path=ppt/ink/ink1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
    </inkml:context>
    <inkml:brush xml:id="br0">
      <inkml:brushProperty name="width" value="0.2" units="cm"/>
      <inkml:brushProperty name="height" value="0.2" units="cm"/>
      <inkml:brushProperty name="color" value="#000000"/>
    </inkml:brush>
  </inkml:definitions>
  <inkml:trace contextRef="#ctx0" brushRef="#br0">14 21 2976 0 0,'-1'0'82'0'0,"0"0"-43"0"0,1 1 0 0 0,0-1 0 0 0,-1 0 0 0 0,1 0 0 0 0,0 0 0 0 0,-1 0 0 0 0,1 0 0 0 0,-1 0 0 0 0,1 0 0 0 0,0 0 0 0 0,-1 0 0 0 0,1 0 0 0 0,0 0 0 0 0,-1 0 0 0 0,1 0 0 0 0,0 0 0 0 0,-1 0 0 0 0,1 0 0 0 0,0-1 0 0 0,-1 1 0 0 0,1 0 0 0 0,0 0 0 0 0,-1 0 0 0 0,-2-8 1687 0 0,16 8-1537 0 0,-10 0-186 0 0,-1 0 0 0 0,1-1-1 0 0,-1 1 1 0 0,0-1 0 0 0,1 0-1 0 0,-1 1 1 0 0,3-2 0 0 0,15-4 12 0 0,35 5 42 0 0,-35 1-39 0 0,-4 0-9 0 0,-1 1 1 0 0,0 1-1 0 0,-1 0 0 0 0,21 6 0 0 0,-12-2-2 0 0,-8-3 4 0 0,1 2 0 0 0,0 0 0 0 0,23 11-1 0 0,-31-11 2 0 0,0-1 0 0 0,0 1-1 0 0,0 1 1 0 0,-1-1 0 0 0,0 1-1 0 0,0 1 1 0 0,0-1 0 0 0,7 11-1 0 0,-13-16-9 0 0,6 8 29 0 0,0 0 0 0 0,-1 0 1 0 0,0 1-1 0 0,-1 0 1 0 0,0 0-1 0 0,6 17 1 0 0,-8-12 2 0 0,0 0 1 0 0,-1 1-1 0 0,-1-1 0 0 0,0 0 1 0 0,-2 0-1 0 0,1 1 0 0 0,-2-1 1 0 0,-6 27-1 0 0,1-16-15 0 0,-2-1 0 0 0,-1 0 0 0 0,-1 0 0 0 0,-21 33 0 0 0,26-47-11 0 0,-63 102 65 0 0,57-97-191 0 0,1-1 0 0 0,-2 0 0 0 0,0-1 0 0 0,-30 25-1 0 0,39-36-27 0 0,0 1 0 0 0,0-1 0 0 0,0 0 0 0 0,-1-1-1 0 0,0 1 1 0 0,1-1 0 0 0,-1 0 0 0 0,0 0 0 0 0,0 0-1 0 0,0 0 1 0 0,0-1 0 0 0,0 0 0 0 0,-1 0-1 0 0,-5 0 1 0 0,-8-7-135 0 0</inkml:trace>
</inkml:ink>
</file>

<file path=ppt/ink/ink1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
    </inkml:context>
    <inkml:brush xml:id="br0">
      <inkml:brushProperty name="width" value="0.2" units="cm"/>
      <inkml:brushProperty name="height" value="0.2" units="cm"/>
      <inkml:brushProperty name="color" value="#000000"/>
    </inkml:brush>
  </inkml:definitions>
  <inkml:trace contextRef="#ctx0" brushRef="#br0">15 3 3904 0 0,'-1'-1'56'0'0,"1"1"0"0"0,0 0 0 0 0,-1 0 0 0 0,1-1-1 0 0,-1 1 1 0 0,1 0 0 0 0,0 0 0 0 0,-1 0 0 0 0,1 0 0 0 0,-1 0 0 0 0,1 0 0 0 0,0-1 0 0 0,-1 1 0 0 0,1 0 0 0 0,-1 0 0 0 0,1 0 0 0 0,-1 0-1 0 0,1 0 1 0 0,0 1 0 0 0,-1-1 0 0 0,1 0 0 0 0,-1 0 0 0 0,1 0 0 0 0,-1 0 0 0 0,1 0 0 0 0,0 1 0 0 0,-1-1 0 0 0,1 0 0 0 0,-1 1 0 0 0,0 14 1177 0 0,1-3-1195 0 0,8 131 74 0 0,-1-42-61 0 0,10 190 59 0 0,-3 35-15 0 0,-13-301-112 0 0,25 320-503 0 0,-22-306 150 0 0,6 28-1656 0 0,-10-65 1855 0 0,1 0 0 0 0,-1-1 1 0 0,1 1-1 0 0,-1-1 0 0 0,1 1 0 0 0,0-1 1 0 0,0 1-1 0 0,-1-1 0 0 0,1 0 1 0 0,1 2-1 0 0,-1-3 96 0 0,7 12-1196 0 0</inkml:trace>
</inkml:ink>
</file>

<file path=ppt/ink/ink1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
    </inkml:context>
    <inkml:brush xml:id="br0">
      <inkml:brushProperty name="width" value="0.2" units="cm"/>
      <inkml:brushProperty name="height" value="0.2" units="cm"/>
      <inkml:brushProperty name="color" value="#000000"/>
    </inkml:brush>
  </inkml:definitions>
  <inkml:trace contextRef="#ctx0" brushRef="#br0">2 216 3776 0 0,'0'0'57'0'0,"-1"0"0"0"0,1-1 1 0 0,0 1-1 0 0,0 0 0 0 0,0-1 0 0 0,0 1 0 0 0,0 0 1 0 0,0-1-1 0 0,0 1 0 0 0,0-1 0 0 0,0 1 0 0 0,0 0 1 0 0,0-1-1 0 0,0 1 0 0 0,0 0 0 0 0,0-1 1 0 0,0 1-1 0 0,0 0 0 0 0,0-1 0 0 0,1 1 0 0 0,-1 0 1 0 0,0-1-1 0 0,0 1 0 0 0,0 0 0 0 0,1-1 0 0 0,0 0 172 0 0,-1 1-172 0 0,0 0 1 0 0,0 0-1 0 0,1 0 0 0 0,-1-1 0 0 0,1 0-35 0 0,0 1-1 0 0,1-1 0 0 0,-1 0 1 0 0,0 1-1 0 0,0-1 0 0 0,0 1 1 0 0,1 0-1 0 0,-1-1 0 0 0,0 1 1 0 0,0 0-1 0 0,1 0 0 0 0,1-1 1 0 0,40 1 211 0 0,104-19-77 0 0,-119 14-147 0 0,-1-1 0 0 0,0-2 0 0 0,0 0 0 0 0,33-16 0 0 0,216-95-1179 0 0,-265 115 814 0 0,-9-1 168 0 0</inkml:trace>
</inkml:ink>
</file>

<file path=ppt/ink/ink1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
    </inkml:context>
    <inkml:brush xml:id="br0">
      <inkml:brushProperty name="width" value="0.2" units="cm"/>
      <inkml:brushProperty name="height" value="0.2" units="cm"/>
      <inkml:brushProperty name="color" value="#000000"/>
    </inkml:brush>
  </inkml:definitions>
  <inkml:trace contextRef="#ctx0" brushRef="#br0">14 81 4096 0 0,'-13'21'1848'0'0,"31"-8"-1512"0"0,-14-10-80 0 0,19 1-168 0 0,-4 1-8 0 0,35-10-32 0 0,-9-2-8 0 0,14-6-24 0 0,-4 1-16 0 0,18-12 24 0 0,-14 8-232 0 0,18-5-88 0 0,-8 5 144 0 0,8 4 72 0 0</inkml:trace>
</inkml:ink>
</file>

<file path=ppt/ink/ink1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
    </inkml:context>
    <inkml:brush xml:id="br0">
      <inkml:brushProperty name="width" value="0.2" units="cm"/>
      <inkml:brushProperty name="height" value="0.2" units="cm"/>
      <inkml:brushProperty name="color" value="#000000"/>
    </inkml:brush>
  </inkml:definitions>
  <inkml:trace contextRef="#ctx0" brushRef="#br0">14 96 2656 0 0,'-13'-17'2493'0'0,"13"20"-2167"0"0,5 173 524 0 0,-4-151-779 0 0,1 1 1 0 0,6 34-1 0 0,-6-54-61 0 0,2 18 41 0 0,2 0 0 0 0,1 0 0 0 0,11 26 0 0 0,-14-38-36 0 0,1-1 0 0 0,0 0-1 0 0,1-1 1 0 0,0 1 0 0 0,1-1 0 0 0,0 0 0 0 0,1-1-1 0 0,-1 0 1 0 0,2 0 0 0 0,-1-1 0 0 0,1 0-1 0 0,14 10 1 0 0,-14-13-6 0 0,0-1-1 0 0,0 0 0 0 0,0 0 1 0 0,0-1-1 0 0,0 0 1 0 0,1-1-1 0 0,-1 0 1 0 0,15 2-1 0 0,-17-5-5 0 0,0 0 0 0 0,0 0 0 0 0,-1 0 0 0 0,1-1 0 0 0,0 1 0 0 0,-1-2 0 0 0,1 1 0 0 0,11-7 1 0 0,-7 3 7 0 0,0-1 1 0 0,0 0 0 0 0,15-14 0 0 0,-20 15-4 0 0,0 0 0 0 0,0-1 0 0 0,0 1 0 0 0,-1-1 0 0 0,0-1 1 0 0,-1 1-1 0 0,1-1 0 0 0,4-12 0 0 0,-5 12-3 0 0,3-7 5 0 0,0 1 0 0 0,-1-1 0 0 0,0-1 0 0 0,-2 1 0 0 0,0-1 0 0 0,0 1 0 0 0,-1-1 0 0 0,-1 0 0 0 0,-1-24 0 0 0,0 31-4 0 0,0-23 33 0 0,-5-43 0 0 0,3 65-33 0 0,0 0 0 0 0,-1 0 1 0 0,-1 1-1 0 0,0-1 0 0 0,0 1 0 0 0,0 0 0 0 0,-1 0 0 0 0,-10-16 0 0 0,8 16-5 0 0,0 1-1 0 0,0-1 1 0 0,-1 1 0 0 0,0 0-1 0 0,-1 1 1 0 0,0-1-1 0 0,0 2 1 0 0,0-1 0 0 0,-1 1-1 0 0,-16-9 1 0 0,11 9-23 0 0,0 0 1 0 0,0 1-1 0 0,0 1 0 0 0,-20-4 1 0 0,28 6-99 0 0,0 2 0 0 0,-1-1 0 0 0,1 1 0 0 0,0 0 0 0 0,0 0 0 0 0,-1 1 0 0 0,1 0 1 0 0,0 0-1 0 0,0 0 0 0 0,0 1 0 0 0,0 0 0 0 0,0 0 0 0 0,-6 3 0 0 0,6-2-120 0 0,1 1 0 0 0,0 0-1 0 0,0 0 1 0 0,0 0 0 0 0,0 0-1 0 0,1 0 1 0 0,-6 9 0 0 0,-5 13-183 0 0</inkml:trace>
</inkml:ink>
</file>

<file path=ppt/ink/ink1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
    </inkml:context>
    <inkml:brush xml:id="br0">
      <inkml:brushProperty name="width" value="0.2" units="cm"/>
      <inkml:brushProperty name="height" value="0.2" units="cm"/>
      <inkml:brushProperty name="color" value="#000000"/>
    </inkml:brush>
  </inkml:definitions>
  <inkml:trace contextRef="#ctx0" brushRef="#br0">19 0 4672 0 0,'-19'9'2144'0'0,"19"-14"-1536"0"0,0 13-608 0 0,10-3-72 0 0,-1 2-32 0 0,-9-2-440 0 0,13 3-200 0 0,-3-4 384 0 0,-6-1 176 0 0</inkml:trace>
</inkml:ink>
</file>

<file path=ppt/ink/ink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
    </inkml:context>
    <inkml:brush xml:id="br0">
      <inkml:brushProperty name="width" value="0.2" units="cm"/>
      <inkml:brushProperty name="height" value="0.2" units="cm"/>
      <inkml:brushProperty name="color" value="#000000"/>
    </inkml:brush>
  </inkml:definitions>
  <inkml:trace contextRef="#ctx0" brushRef="#br0">10 9 3616 0 0,'-10'-8'1640'0'0,"10"11"-1160"0"0,10-3-448 0 0,-2 0 16 0 0,10 0-24 0 0,-5 0-16 0 0,13 0 16 0 0,-4 0-56 0 0,9 0-8 0 0,-5 0-848 0 0,0 0-360 0 0,-3 0 624 0 0,-15 8 312 0 0</inkml:trace>
</inkml:ink>
</file>

<file path=ppt/ink/ink1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
    </inkml:context>
    <inkml:brush xml:id="br0">
      <inkml:brushProperty name="width" value="0.2" units="cm"/>
      <inkml:brushProperty name="height" value="0.2" units="cm"/>
      <inkml:brushProperty name="color" value="#000000"/>
    </inkml:brush>
  </inkml:definitions>
  <inkml:trace contextRef="#ctx0" brushRef="#br0">16 11 3648 0 0,'-16'-10'1838'0'0,"17"14"-982"0"0,245 502-13 0 0,-222-456-799 0 0,-3 2-1 0 0,29 105 1 0 0,-46-141-35 0 0,1-3 0 0 0,-1 0-1 0 0,-1 1 0 0 0,-1-1 0 0 0,0 1 1 0 0,0-1-1 0 0,-1 1 0 0 0,-1 0 1 0 0,-2 14-1 0 0,1-18-9 0 0,-1 0-1 0 0,0-1 1 0 0,-1 1 0 0 0,0-1 0 0 0,-1 0-1 0 0,0 1 1 0 0,-1-2 0 0 0,1 1 0 0 0,-1 0 0 0 0,-1-1-1 0 0,-6 7 1 0 0,8-10-10 0 0,-1-1 1 0 0,1 1-1 0 0,-1-2 0 0 0,0 1 1 0 0,0 0-1 0 0,0-1 0 0 0,-1 0 0 0 0,1 0 1 0 0,-1 0-1 0 0,0-1 0 0 0,1 0 1 0 0,-13 3-1 0 0,6-3-130 0 0,-1 0 0 0 0,0-1-1 0 0,0-1 1 0 0,-25-1 0 0 0,26 0 48 0 0,0-1 0 0 0,-15-3 0 0 0,-33-16-56 0 0</inkml:trace>
</inkml:ink>
</file>

<file path=ppt/ink/ink1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2"/>
    </inkml:context>
    <inkml:brush xml:id="br0">
      <inkml:brushProperty name="width" value="0.2" units="cm"/>
      <inkml:brushProperty name="height" value="0.2" units="cm"/>
      <inkml:brushProperty name="color" value="#000000"/>
    </inkml:brush>
  </inkml:definitions>
  <inkml:trace contextRef="#ctx0" brushRef="#br0">0 131 4256 0 0,'0'-9'1936'0'0,"5"9"-1400"0"0,4 0-448 0 0,1 0-8 0 0,22 0-48 0 0,-5 0-8 0 0,32-3-8 0 0,-9-6-16 0 0,14-6 24 0 0,-10 2-600 0 0,10-11-264 0 0,-10 4 424 0 0,1-17 216 0 0</inkml:trace>
</inkml:ink>
</file>

<file path=ppt/ink/ink1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30"/>
    </inkml:context>
    <inkml:brush xml:id="br0">
      <inkml:brushProperty name="width" value="0.2" units="cm"/>
      <inkml:brushProperty name="height" value="0.2" units="cm"/>
      <inkml:brushProperty name="color" value="#000000"/>
    </inkml:brush>
  </inkml:definitions>
  <inkml:trace contextRef="#ctx0" brushRef="#br0">51 17 2624 0 0,'-19'0'2493'0'0,"10"9"-1930"0"0,6-2-564 0 0,-1 1 0 0 0,1 0 0 0 0,0-1 0 0 0,1 1 0 0 0,0 0 0 0 0,0 0 0 0 0,1 1 0 0 0,-1 10-1 0 0,1-8 18 0 0,1-1-1 0 0,1 0 0 0 0,0 0 0 0 0,4 20 0 0 0,-2-12 8 0 0,3 14 59 0 0,14 39 0 0 0,-16-57-59 0 0,5 13 29 0 0,1-1 0 0 0,0 1 0 0 0,2-2 0 0 0,18 29 0 0 0,-22-41-33 0 0,1-1 0 0 0,1-1 1 0 0,0 1-1 0 0,0-1 0 0 0,1-1 0 0 0,0 0 1 0 0,1-1-1 0 0,13 9 0 0 0,-14-11 4 0 0,1 1-1 0 0,0-1 1 0 0,0-1 0 0 0,1 0-1 0 0,0-1 1 0 0,27 7 0 0 0,-34-11 2 0 0,0 0 1 0 0,1 0 0 0 0,-1-1 0 0 0,1 0-1 0 0,-1 0 1 0 0,1 0 0 0 0,-1-1-1 0 0,1 0 1 0 0,-1 0 0 0 0,1-1-1 0 0,-1 1 1 0 0,0-2 0 0 0,0 1-1 0 0,12-6 1 0 0,-14 5-1 0 0,1-1 1 0 0,-1 1-1 0 0,0-1 0 0 0,0 1 0 0 0,0-1 1 0 0,0-1-1 0 0,0 1 0 0 0,-1 0 0 0 0,0-1 1 0 0,0 0-1 0 0,0 1 0 0 0,3-10 0 0 0,0 0 6 0 0,-1-1-1 0 0,-1 0 0 0 0,3-17 0 0 0,-3 16-32 0 0,-1-2 0 0 0,-1 1 0 0 0,-1 0 0 0 0,0 0 0 0 0,-1-1 0 0 0,-3-20 0 0 0,0 12 2 0 0,-2 0 0 0 0,-1 1-1 0 0,-1 0 1 0 0,-1 1 0 0 0,-1-1 0 0 0,-1 1 0 0 0,-1 1 0 0 0,-1 0 0 0 0,-15-21-1 0 0,22 38 1 0 0,1 1-1 0 0,-1 0 0 0 0,0 0 0 0 0,-1 0 1 0 0,1 1-1 0 0,-1 0 0 0 0,0 0 0 0 0,0 0 1 0 0,0 1-1 0 0,0 0 0 0 0,-10-4 0 0 0,7 4-21 0 0,0 0 0 0 0,-1 1 0 0 0,1 0 0 0 0,-1 0-1 0 0,1 1 1 0 0,-1 0 0 0 0,-17 1 0 0 0,-4 2-496 0 0,1 2 0 0 0,-46 10 0 0 0,39-1 332 0 0</inkml:trace>
</inkml:ink>
</file>

<file path=ppt/ink/ink1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1"/>
    </inkml:context>
    <inkml:brush xml:id="br0">
      <inkml:brushProperty name="width" value="0.2" units="cm"/>
      <inkml:brushProperty name="height" value="0.2" units="cm"/>
      <inkml:brushProperty name="color" value="#000000"/>
    </inkml:brush>
  </inkml:definitions>
  <inkml:trace contextRef="#ctx0" brushRef="#br0">1 1 3328 0 0,'6'0'2644'0'0,"90"5"-1235"0"0,189-5-1942 0 0,-279 0 371 0 0,-4-1 97 0 0,0 1-1 0 0,0 0 1 0 0,0 0-1 0 0,0 0 1 0 0,0 0-1 0 0,1 1 1 0 0,-1-1-1 0 0,0 0 0 0 0,0 1 1 0 0,0 0-1 0 0,3 1 1 0 0,-2 6-131 0 0</inkml:trace>
</inkml:ink>
</file>

<file path=ppt/ink/ink1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2"/>
    </inkml:context>
    <inkml:brush xml:id="br0">
      <inkml:brushProperty name="width" value="0.2" units="cm"/>
      <inkml:brushProperty name="height" value="0.2" units="cm"/>
      <inkml:brushProperty name="color" value="#000000"/>
    </inkml:brush>
  </inkml:definitions>
  <inkml:trace contextRef="#ctx0" brushRef="#br0">211 1 4000 0 0,'-5'0'207'0'0,"-1"1"1"0"0,1-1-1 0 0,0 1 0 0 0,0 0 1 0 0,0 1-1 0 0,0-1 1 0 0,0 1-1 0 0,0 0 0 0 0,0 0 1 0 0,1 1-1 0 0,-1-1 1 0 0,-7 6-1 0 0,9-5-161 0 0,0-1 1 0 0,0 1-1 0 0,0 0 0 0 0,0-1 0 0 0,1 1 1 0 0,-1 1-1 0 0,1-1 0 0 0,0 0 1 0 0,0 0-1 0 0,0 1 0 0 0,1-1 0 0 0,-1 1 1 0 0,1 0-1 0 0,0-1 0 0 0,-1 1 1 0 0,2 0-1 0 0,-2 6 0 0 0,2 38 20 0 0,2 1 0 0 0,11 68 0 0 0,3 40-48 0 0,-15 40-81 0 0,-3-153-231 0 0,-2 0 1 0 0,-14 62-1 0 0,13-89 46 0 0,0-1 0 0 0,-1 1 0 0 0,-1-1 0 0 0,0 0 0 0 0,-2-1 0 0 0,1 0 0 0 0,-13 16 0 0 0,9-14 143 0 0,9-11 219 0 0,-1 0 0 0 0,0-1-1 0 0,0 1 1 0 0,-1-1 0 0 0,-4 5 0 0 0,56-38 1767 0 0,-15 9-1714 0 0,1 1 1 0 0,1 2 0 0 0,68-23-1 0 0,-61 25-364 0 0,-1-2 0 0 0,57-31-1 0 0,-89 42 25 0 0,0 0 0 0 0,-1-1 0 0 0,0 0-1 0 0,0 0 1 0 0,-1 0 0 0 0,0-1 0 0 0,0 0-1 0 0,7-11 1 0 0,-4 3-198 0 0,0-1-1 0 0,-1-1 1 0 0,7-19-1 0 0,-11 24 297 0 0,8-16 226 0 0,-3 6 464 0 0,-9 20-497 0 0,1-1-1 0 0,0 0 0 0 0,0 1 1 0 0,0-1-1 0 0,0 1 0 0 0,0 0 0 0 0,0-1 1 0 0,1 1-1 0 0,-1 0 0 0 0,3-2 0 0 0,-4 3-99 0 0,0 1-1 0 0,1 0 0 0 0,-1 0 0 0 0,0 0 0 0 0,1 0 1 0 0,-1 0-1 0 0,0 0 0 0 0,0 0 0 0 0,1 0 0 0 0,-1 0 1 0 0,0 0-1 0 0,1 0 0 0 0,-1 0 0 0 0,0 0 0 0 0,0 0 0 0 0,1 0 1 0 0,-1 0-1 0 0,0 0 0 0 0,1 1 0 0 0,-1-1 0 0 0,0 0 1 0 0,0 0-1 0 0,1 0 0 0 0,-1 0 0 0 0,0 1 0 0 0,0-1 0 0 0,0 0 1 0 0,1 0-1 0 0,-1 0 0 0 0,0 1 0 0 0,0-1 0 0 0,0 0 1 0 0,1 0-1 0 0,-1 1 0 0 0,0-1 0 0 0,0 0 0 0 0,0 1 1 0 0,0-1-1 0 0,0 0 0 0 0,0 0 0 0 0,0 1 0 0 0,7 16 194 0 0,-6-15-202 0 0,1 6 20 0 0,0 0 1 0 0,-1 0 0 0 0,1 8 0 0 0,2 11 41 0 0,6 47 106 0 0,-3-16-95 0 0,-7-57-81 0 0,0 1 0 0 0,0 0 0 0 0,0 0 1 0 0,0 0-1 0 0,1 1 0 0 0,-1-1 0 0 0,1 0 0 0 0,-1 0 1 0 0,1 0-1 0 0,0 0 0 0 0,0 0 0 0 0,0 0 1 0 0,0 0-1 0 0,0-1 0 0 0,0 1 0 0 0,0 0 0 0 0,1 0 1 0 0,-1-1-1 0 0,3 3 0 0 0,-3-4-1 0 0,-1 0 1 0 0,0 1-1 0 0,0-1 0 0 0,1 0 0 0 0,-1 0 0 0 0,0 0 1 0 0,1 0-1 0 0,-1 0 0 0 0,0 0 0 0 0,0 0 0 0 0,1 0 1 0 0,-1 0-1 0 0,0 0 0 0 0,1 0 0 0 0,-1 0 1 0 0,0 0-1 0 0,1 0 0 0 0,-1 0 0 0 0,0 0 0 0 0,0 0 1 0 0,1 0-1 0 0,-1 0 0 0 0,0 0 0 0 0,1 0 1 0 0,-1-1-1 0 0,0 1 0 0 0,0 0 0 0 0,1 0 0 0 0,-1 0 1 0 0,0-1-1 0 0,0 1 0 0 0,1 0 0 0 0,-1 0 0 0 0,0 0 1 0 0,0-1-1 0 0,0 1 0 0 0,4-6 4 0 0,0 1-1 0 0,-1-1 1 0 0,0 0 0 0 0,4-12-1 0 0,1-3 0 0 0,2 2-4 0 0,0 1-1 0 0,1 0 0 0 0,1 0 0 0 0,1 1 1 0 0,0 1-1 0 0,1 0 0 0 0,1 1 0 0 0,0 0 1 0 0,1 1-1 0 0,1 1 0 0 0,0 0 1 0 0,23-12-1 0 0,-30 20 10 0 0,0-1 0 0 0,0 2 0 0 0,1-1-1 0 0,-1 1 1 0 0,1 1 0 0 0,0 0 0 0 0,0 0 0 0 0,0 1 0 0 0,23-1 0 0 0,-28 3-3 0 0,0 0 0 0 0,0 1-1 0 0,1 0 1 0 0,-1 0 0 0 0,0 0-1 0 0,0 1 1 0 0,-1 0 0 0 0,1 0 0 0 0,0 0-1 0 0,-1 1 1 0 0,1 0 0 0 0,-1 0 0 0 0,0 0-1 0 0,0 1 1 0 0,0-1 0 0 0,0 1 0 0 0,-1 0-1 0 0,1 1 1 0 0,-1-1 0 0 0,4 6-1 0 0,-1 0-57 0 0,1 1-1 0 0,-1 0 0 0 0,-1 0 0 0 0,0 0 1 0 0,-1 1-1 0 0,0 0 0 0 0,-1 0 0 0 0,0 1 1 0 0,-1-1-1 0 0,0 1 0 0 0,-1-1 1 0 0,1 23-1 0 0,-2-38-193 0 0,3-7 110 0 0</inkml:trace>
</inkml:ink>
</file>

<file path=ppt/ink/ink1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2"/>
    </inkml:context>
    <inkml:brush xml:id="br0">
      <inkml:brushProperty name="width" value="0.2" units="cm"/>
      <inkml:brushProperty name="height" value="0.2" units="cm"/>
      <inkml:brushProperty name="color" value="#000000"/>
    </inkml:brush>
  </inkml:definitions>
  <inkml:trace contextRef="#ctx0" brushRef="#br0">0 2 4448 0 0,'9'-1'2389'0'0,"-9"1"-2293"0"0,19 5 58 0 0,-8-2 7 0 0,4 0-140 0 0,6 2 78 0 0,1 0 1 0 0,30 13 0 0 0,-22-5-57 0 0,-1 0 0 0 0,0 2 1 0 0,44 31-1 0 0,-61-37-39 0 0,0 1 0 0 0,-1 0-1 0 0,0 1 1 0 0,0 0 0 0 0,17 24-1 0 0,-24-28 0 0 0,0-1 0 0 0,-1 1-1 0 0,0-1 1 0 0,0 1-1 0 0,-1 0 1 0 0,1 0 0 0 0,-2 0-1 0 0,1 0 1 0 0,-1 0-1 0 0,0 1 1 0 0,0-1 0 0 0,-1 0-1 0 0,0 1 1 0 0,-1 11-1 0 0,-2-6-7 0 0,0 0 1 0 0,0 0-1 0 0,-2-1 0 0 0,1 1 0 0 0,-1-1 0 0 0,-1 0 0 0 0,0-1 0 0 0,-1 1 0 0 0,-8 10 0 0 0,-10 9-234 0 0,-44 46-1 0 0,52-60 102 0 0,1 0-441 0 0,-27 22 0 0 0,38-34 233 0 0,-1-1 0 0 0,0 0 0 0 0,-1 0 0 0 0,1-1 0 0 0,-1 0 0 0 0,0 0 0 0 0,0 0 0 0 0,-13 3 0 0 0,-16-4-974 0 0</inkml:trace>
</inkml:ink>
</file>

<file path=ppt/ink/ink1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2"/>
    </inkml:context>
    <inkml:brush xml:id="br0">
      <inkml:brushProperty name="width" value="0.2" units="cm"/>
      <inkml:brushProperty name="height" value="0.2" units="cm"/>
      <inkml:brushProperty name="color" value="#000000"/>
    </inkml:brush>
  </inkml:definitions>
  <inkml:trace contextRef="#ctx0" brushRef="#br0">1 13 4032 0 0,'0'-12'2266'0'0,"1"14"-1870"0"0,0 0-356 0 0,1 0-1 0 0,-1 0 0 0 0,0 0 0 0 0,0 0 0 0 0,-1 0 1 0 0,1 0-1 0 0,0 0 0 0 0,-1 0 0 0 0,1 1 1 0 0,-1-1-1 0 0,0 4 0 0 0,1-2-18 0 0,13 66 72 0 0,2 23-74 0 0,-3 258 530 0 0,-13-229-497 0 0,18 151-1 0 0,-16-260-115 0 0,-2-10 18 0 0,0 1 1 0 0,0-1 0 0 0,1 0-1 0 0,-1 0 1 0 0,1 0-1 0 0,-1-1 1 0 0,1 1 0 0 0,0 0-1 0 0,0 0 1 0 0,1 0 0 0 0,-1 0-1 0 0,4 4 1 0 0,-5-7 40 0 0,0 0-1 0 0,0 0 1 0 0,0 1 0 0 0,1-1 0 0 0,-1 0-1 0 0,0 0 1 0 0,0 0 0 0 0,1 0 0 0 0,-1 0 0 0 0,0 0-1 0 0,0 0 1 0 0,0 0 0 0 0,1 0 0 0 0,-1 0-1 0 0,0 0 1 0 0,0 0 0 0 0,1 0 0 0 0,-1 0 0 0 0,0 0-1 0 0,0 0 1 0 0,0 0 0 0 0,1 0 0 0 0,-1 0-1 0 0,0-1 1 0 0,0 1 0 0 0,0 0 0 0 0,1 0 0 0 0,-1 0-1 0 0,0 0 1 0 0,0 0 0 0 0,0 0 0 0 0,0-1-1 0 0,1 1 1 0 0,-1 0 0 0 0,0 0 0 0 0,0 0 0 0 0,0-1-1 0 0,0 1 1 0 0,0 0 0 0 0,0 0 0 0 0,1 0-1 0 0,-1-1 1 0 0,0 1 0 0 0,0 0 0 0 0,0 0 0 0 0,0 0-1 0 0,0-1 1 0 0,5-19-128 0 0</inkml:trace>
</inkml:ink>
</file>

<file path=ppt/ink/ink1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3"/>
    </inkml:context>
    <inkml:brush xml:id="br0">
      <inkml:brushProperty name="width" value="0.2" units="cm"/>
      <inkml:brushProperty name="height" value="0.2" units="cm"/>
      <inkml:brushProperty name="color" value="#000000"/>
    </inkml:brush>
  </inkml:definitions>
  <inkml:trace contextRef="#ctx0" brushRef="#br0">8 8 4320 0 0,'-7'-7'1646'0'0,"12"8"-987"0"0,-4-1-630 0 0,0 0-1 0 0,0 0 1 0 0,0 0-1 0 0,0 1 1 0 0,0-1-1 0 0,0 0 1 0 0,-1 1-1 0 0,1-1 1 0 0,0 1-1 0 0,0-1 1 0 0,0 1 0 0 0,-1-1-1 0 0,1 1 1 0 0,0 0-1 0 0,-1-1 1 0 0,1 1-1 0 0,0 0 1 0 0,-1-1-1 0 0,1 2 1 0 0,9 15 92 0 0,-10-17-117 0 0,3 7 15 0 0,1 0-1 0 0,-1-1 1 0 0,1 1-1 0 0,1-1 1 0 0,-1 0-1 0 0,1 0 1 0 0,0-1-1 0 0,12 10 1 0 0,-14-12-8 0 0,0-1 0 0 0,1 0 0 0 0,0 0 0 0 0,-1 0 0 0 0,1 0 0 0 0,0 0 0 0 0,0-1 0 0 0,0 0 0 0 0,0 0 0 0 0,0 0 0 0 0,1 0 0 0 0,-1-1 0 0 0,0 0 0 0 0,0 1 0 0 0,0-2 0 0 0,1 1 0 0 0,4-1 0 0 0,2-1 5 0 0,0-1-1 0 0,0 0 0 0 0,-1 0 0 0 0,1-1 1 0 0,-1-1-1 0 0,0 0 0 0 0,0 0 1 0 0,11-9-1 0 0,57-32 59 0 0,-77 45-71 0 0,0 0-1 0 0,0 1 1 0 0,0-1-1 0 0,0 1 0 0 0,1-1 1 0 0,-1 1-1 0 0,0-1 0 0 0,0 1 1 0 0,1-1-1 0 0,-1 1 0 0 0,0 0 1 0 0,0 0-1 0 0,1 0 1 0 0,-1 0-1 0 0,0 0 0 0 0,1 0 1 0 0,-1 0-1 0 0,0 0 0 0 0,0 0 1 0 0,1 1-1 0 0,-1-1 0 0 0,2 1 1 0 0,-1 0 1 0 0,0 1 1 0 0,-1-1-1 0 0,1 0 1 0 0,0 1 0 0 0,-1-1-1 0 0,1 1 1 0 0,-1 0-1 0 0,1-1 1 0 0,-1 1-1 0 0,0 0 1 0 0,1 0-1 0 0,0 2 1 0 0,2 6 5 0 0,0 0 0 0 0,0 1 0 0 0,4 22 0 0 0,-7-33-12 0 0,5 26-90 0 0,-3-17-284 0 0,0 1 0 0 0,-1-1 0 0 0,-1 1 0 0 0,1-1 0 0 0,-1 1 0 0 0,-1 0 0 0 0,-1 17 1 0 0,1-26 300 0 0,0 0 1 0 0,-1 1 0 0 0,1-1 0 0 0,0 0-1 0 0,-1 0 1 0 0,1 0 0 0 0,-1 1 0 0 0,0-1 0 0 0,1 0-1 0 0,-1 0 1 0 0,-1 1 0 0 0,2-2 46 0 0,-1 1 0 0 0,1-1 0 0 0,-1 0 0 0 0,1 1 0 0 0,-1-1 0 0 0,1 0 0 0 0,-1 0 0 0 0,1 0 0 0 0,-1 1 0 0 0,0-1 0 0 0,1 0 0 0 0,-1 0 0 0 0,1 0 0 0 0,-1 0 0 0 0,1 0 0 0 0,-2 0 0 0 0,2 0 28 0 0</inkml:trace>
</inkml:ink>
</file>

<file path=ppt/ink/ink1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3"/>
    </inkml:context>
    <inkml:brush xml:id="br0">
      <inkml:brushProperty name="width" value="0.2" units="cm"/>
      <inkml:brushProperty name="height" value="0.2" units="cm"/>
      <inkml:brushProperty name="color" value="#000000"/>
    </inkml:brush>
  </inkml:definitions>
  <inkml:trace contextRef="#ctx0" brushRef="#br0">1 343 4672 0 0,'13'-15'1760'0'0,"16"10"-1376"0"0,1 2-96 0 0,-6 3-144 0 0,8 0-16 0 0,5-5 56 0 0,-5 1-128 0 0,8-7-40 0 0,-3-1-24 0 0,-7-5-352 0 0,2-3-136 0 0,-8 0 232 0 0,-2-9 128 0 0</inkml:trace>
  <inkml:trace contextRef="#ctx0" brushRef="#br0">275 12 4448 0 0,'-4'-4'568'0'0,"3"4"-451"0"0,1-1-1 0 0,-1 0 0 0 0,1 1 1 0 0,-1-1-1 0 0,0 0 1 0 0,0 1-1 0 0,1-1 0 0 0,-1 1 1 0 0,0 0-1 0 0,0-1 0 0 0,1 1 1 0 0,-1-1-1 0 0,0 1 0 0 0,0 0 1 0 0,0 0-1 0 0,-2-1 451 0 0,3 3-270 0 0,1 12-195 0 0,1 1 0 0 0,0-1 0 0 0,4 16 0 0 0,2 11-83 0 0,54 381-6 0 0,-50-330-49 0 0,12 69-496 0 0,-23-159 515 0 0,-1 1-1 0 0,0-1 1 0 0,1 1-1 0 0,0-1 1 0 0,0 0-1 0 0,-1 1 0 0 0,1-1 1 0 0,1 0-1 0 0,-1 1 1 0 0,2 2-1 0 0,-2-5 13 0 0,0 1 0 0 0,-1-1 0 0 0,1 0 0 0 0,0 0 0 0 0,0 0 0 0 0,-1 0 0 0 0,1 0 0 0 0,0 0 0 0 0,0 0 0 0 0,-1 0 0 0 0,1 0 0 0 0,0 0 1 0 0,0 0-1 0 0,-1 0 0 0 0,1-1 0 0 0,0 1 0 0 0,-1 0 0 0 0,1 0 0 0 0,0-1 0 0 0,0 1 0 0 0,0-1 0 0 0</inkml:trace>
</inkml:ink>
</file>

<file path=ppt/ink/ink1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4"/>
    </inkml:context>
    <inkml:brush xml:id="br0">
      <inkml:brushProperty name="width" value="0.2" units="cm"/>
      <inkml:brushProperty name="height" value="0.2" units="cm"/>
      <inkml:brushProperty name="color" value="#000000"/>
    </inkml:brush>
  </inkml:definitions>
  <inkml:trace contextRef="#ctx0" brushRef="#br0">1 1 4000 0 0,'0'0'1496'0'0,"10"8"-1168"0"0,12 0 104 0 0,-9-4-24 0 0,14 4-136 0 0,5 1-16 0 0,5-4-144 0 0,0-2-72 0 0,-5-3-24 0 0,0 0-160 0 0,3 0-64 0 0,-8 0-616 0 0,-12 0-256 0 0,2 0 536 0 0,-12 3 272 0 0</inkml:trace>
</inkml:ink>
</file>

<file path=ppt/ink/ink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
    </inkml:context>
    <inkml:brush xml:id="br0">
      <inkml:brushProperty name="width" value="0.2" units="cm"/>
      <inkml:brushProperty name="height" value="0.2" units="cm"/>
      <inkml:brushProperty name="color" value="#000000"/>
    </inkml:brush>
  </inkml:definitions>
  <inkml:trace contextRef="#ctx0" brushRef="#br0">5 67 3072 0 0,'-5'5'1424'0'0,"10"-5"-968"0"0,0 0-376 0 0,-2 0-8 0 0,15-8-40 0 0,-5 3-24 0 0,18-6-1008 0 0,-4-1-456 0 0,25-7 728 0 0,-8 3 360 0 0</inkml:trace>
</inkml:ink>
</file>

<file path=ppt/ink/ink1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5"/>
    </inkml:context>
    <inkml:brush xml:id="br0">
      <inkml:brushProperty name="width" value="0.2" units="cm"/>
      <inkml:brushProperty name="height" value="0.2" units="cm"/>
      <inkml:brushProperty name="color" value="#000000"/>
    </inkml:brush>
  </inkml:definitions>
  <inkml:trace contextRef="#ctx0" brushRef="#br0">37 1 3520 0 0,'-2'5'305'0'0,"0"0"1"0"0,0 0-1 0 0,0 0 1 0 0,1 0-1 0 0,-1 1 1 0 0,1-1-1 0 0,0 0 0 0 0,1 1 1 0 0,-1-1-1 0 0,1 1 1 0 0,1 10-1 0 0,5 44-177 0 0,1 59-37 0 0,-20 308-1271 0 0,12-420 1019 0 0,0-1 1 0 0,0 1 0 0 0,0 0-1 0 0,0-1 1 0 0,-1 0 0 0 0,0 1 0 0 0,-4 6-1 0 0,-3 5-92 0 0</inkml:trace>
</inkml:ink>
</file>

<file path=ppt/ink/ink1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5"/>
    </inkml:context>
    <inkml:brush xml:id="br0">
      <inkml:brushProperty name="width" value="0.2" units="cm"/>
      <inkml:brushProperty name="height" value="0.2" units="cm"/>
      <inkml:brushProperty name="color" value="#000000"/>
    </inkml:brush>
  </inkml:definitions>
  <inkml:trace contextRef="#ctx0" brushRef="#br0">9 110 3776 0 0,'-9'8'2920'0'0,"23"-8"-2536"0"0,4 0-80 0 0,1 0-64 0 0,3 0-144 0 0,5 0-56 0 0,1 0-8 0 0,4-8-64 0 0,4 0-8 0 0,1-4-624 0 0,0-5-248 0 0,-7-15 456 0 0,-2-8 232 0 0</inkml:trace>
</inkml:ink>
</file>

<file path=ppt/ink/ink1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5"/>
    </inkml:context>
    <inkml:brush xml:id="br0">
      <inkml:brushProperty name="width" value="0.2" units="cm"/>
      <inkml:brushProperty name="height" value="0.2" units="cm"/>
      <inkml:brushProperty name="color" value="#000000"/>
    </inkml:brush>
  </inkml:definitions>
  <inkml:trace contextRef="#ctx0" brushRef="#br0">1 1 4256 0 0,'5'3'386'0'0,"0"1"1"0"0,0-1-1 0 0,1 0 1 0 0,-1-1-1 0 0,1 0 1 0 0,6 2-1 0 0,56 18-292 0 0,-26-10 103 0 0,41 22-79 0 0,-43-17-104 0 0,-31-13-13 0 0,0 0 1 0 0,0 1-1 0 0,-1 0 1 0 0,1 1-1 0 0,-1 0 1 0 0,0 0-1 0 0,-1 1 1 0 0,12 12-1 0 0,-14-14 5 0 0,-1 1 1 0 0,0-1-1 0 0,-1 1 0 0 0,1-1 0 0 0,-1 1 1 0 0,0 0-1 0 0,-1 1 0 0 0,1-1 0 0 0,-1 0 0 0 0,0 1 1 0 0,-1-1-1 0 0,0 1 0 0 0,0 0 0 0 0,0 7 0 0 0,-1 0-8 0 0,-2-1 0 0 0,0 1 0 0 0,0-1 0 0 0,-1 0 0 0 0,-1 0-1 0 0,0 0 1 0 0,0 0 0 0 0,-2-1 0 0 0,0 1 0 0 0,0-1 0 0 0,-13 17-1 0 0,4-8-221 0 0,-1 0-1 0 0,-2-1 0 0 0,0-1 0 0 0,-40 32 0 0 0,51-44 90 0 0,-1-1 0 0 0,-1-1 0 0 0,1 1 1 0 0,-1-1-1 0 0,0-1 0 0 0,0 1 0 0 0,0-1 0 0 0,0-1 1 0 0,-18 4-1 0 0,-16-4-129 0 0</inkml:trace>
  <inkml:trace contextRef="#ctx0" brushRef="#br0">118 341 3808 0 0,'-8'-9'3106'0'0,"8"18"-2635"0"0,0-7-452 0 0,0 0-1 0 0,0 0 1 0 0,1 0 0 0 0,-1 0-1 0 0,0 0 1 0 0,1 0-1 0 0,1 3 1 0 0,2 7 1 0 0,10 59 19 0 0,6 104 0 0 0,-4-21-13 0 0,-7-82-12 0 0,5 35-209 0 0,-12-92 55 0 0,2-1-1 0 0,0 1 1 0 0,1-1 0 0 0,13 27 0 0 0,-9-27 12 0 0</inkml:trace>
</inkml:ink>
</file>

<file path=ppt/ink/ink1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6"/>
    </inkml:context>
    <inkml:brush xml:id="br0">
      <inkml:brushProperty name="width" value="0.2" units="cm"/>
      <inkml:brushProperty name="height" value="0.2" units="cm"/>
      <inkml:brushProperty name="color" value="#000000"/>
    </inkml:brush>
  </inkml:definitions>
  <inkml:trace contextRef="#ctx0" brushRef="#br0">0 61 4704 0 0,'5'-17'1760'0'0,"4"14"-1376"0"0,31-6-48 0 0,-16 6-128 0 0,8-2-208 0 0,5 1-32 0 0,12-1 64 0 0,1 2 32 0 0,-5 3-24 0 0,-4-3-272 0 0,-9-2-104 0 0,-4 1-504 0 0,-11 4-200 0 0,-7 0 544 0 0,-15 4 256 0 0</inkml:trace>
  <inkml:trace contextRef="#ctx0" brushRef="#br0">209 271 3360 0 0,'0'0'77'0'0,"-1"0"0"0"0,1 1 1 0 0,-1-1-1 0 0,1 0 0 0 0,-1 0 0 0 0,1 1 0 0 0,-1-1 1 0 0,1 0-1 0 0,0 1 0 0 0,-1-1 0 0 0,1 0 1 0 0,-1 1-1 0 0,1-1 0 0 0,0 1 0 0 0,0-1 0 0 0,-1 0 1 0 0,1 1-1 0 0,0-1 0 0 0,0 1 0 0 0,-1-1 1 0 0,1 1-1 0 0,0-1 0 0 0,0 1 0 0 0,0-1 0 0 0,0 1 1 0 0,0-1-1 0 0,0 1 0 0 0,0-1 0 0 0,0 1 1 0 0,0 0-1 0 0,-1 24 1388 0 0,1-13-1308 0 0,-11 66 108 0 0,-8 106-122 0 0,19 44-215 0 0,2-209-172 0 0,1 0 0 0 0,6 22 0 0 0,-3-20-103 0 0,-6-20 319 0 0,1 1-1 0 0,-1-1 1 0 0,0 0-1 0 0,0 1 0 0 0,1-1 1 0 0,-1 0-1 0 0,0 1 1 0 0,0-1-1 0 0,0 0 1 0 0,0 1-1 0 0,-1-1 1 0 0,1 0-1 0 0,0 1 1 0 0,-1 1-1 0 0,0-3 19 0 0,1 1-1 0 0,-1-1 1 0 0,1 0-1 0 0,-1 0 1 0 0,1 0-1 0 0,-1 0 1 0 0,1 0 0 0 0,-1 0-1 0 0,1 0 1 0 0,-1 0-1 0 0,1 0 1 0 0,-1 0-1 0 0,1 0 1 0 0,-1 0-1 0 0,1-1 1 0 0,-1 1-1 0 0,1 0 1 0 0,-1 0 0 0 0,1 0-1 0 0,-1-1 1 0 0,1 1-1 0 0,-1 0 1 0 0,1-1-1 0 0,-1 0 1 0 0</inkml:trace>
</inkml:ink>
</file>

<file path=ppt/ink/ink1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6"/>
    </inkml:context>
    <inkml:brush xml:id="br0">
      <inkml:brushProperty name="width" value="0.2" units="cm"/>
      <inkml:brushProperty name="height" value="0.2" units="cm"/>
      <inkml:brushProperty name="color" value="#000000"/>
    </inkml:brush>
  </inkml:definitions>
  <inkml:trace contextRef="#ctx0" brushRef="#br0">0 29 4672 0 0,'5'0'1760'0'0,"27"0"-1376"0"0,5 0 24 0 0,-23 0-104 0 0,8 0-192 0 0,6 0-40 0 0,3 0-120 0 0,-3-3-48 0 0,-1-6 48 0 0,-5 9-1160 0 0,-3 0-512 0 0,-1-8 864 0 0,-8 0 424 0 0</inkml:trace>
</inkml:ink>
</file>

<file path=ppt/ink/ink1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8"/>
    </inkml:context>
    <inkml:brush xml:id="br0">
      <inkml:brushProperty name="width" value="0.2" units="cm"/>
      <inkml:brushProperty name="height" value="0.2" units="cm"/>
      <inkml:brushProperty name="color" value="#000000"/>
    </inkml:brush>
  </inkml:definitions>
  <inkml:trace contextRef="#ctx0" brushRef="#br0">9 41 3008 0 0,'0'-1'37'0'0,"0"1"0"0"0,0 0 1 0 0,-1 0-1 0 0,1 0 0 0 0,0 0 0 0 0,0 0 0 0 0,-1 0 1 0 0,1 0-1 0 0,0 0 0 0 0,-1 0 0 0 0,1 0 1 0 0,0 0-1 0 0,0 0 0 0 0,-1 0 0 0 0,1 0 1 0 0,0 0-1 0 0,0 0 0 0 0,-1 1 0 0 0,1-1 0 0 0,0 0 1 0 0,0 0-1 0 0,-1 0 0 0 0,1 0 0 0 0,0 0 1 0 0,0 1-1 0 0,0-1 0 0 0,-1 0 0 0 0,1 0 0 0 0,0 0 1 0 0,0 1-1 0 0,0-1 0 0 0,0 0 0 0 0,-1 0 1 0 0,1 1-1 0 0,0-1 0 0 0,0 0 0 0 0,0 0 0 0 0,0 1 1 0 0,0-1-1 0 0,0 0 0 0 0,0 0 0 0 0,0 1 1 0 0,0-1-1 0 0,0 0 0 0 0,0 1 0 0 0,0-1 1 0 0,0 0-1 0 0,0 0 0 0 0,0 1 0 0 0,6 1 871 0 0,193 24 411 0 0,-108-19-1180 0 0,96-6 0 0 0,89-17-149 0 0,-173 8 32 0 0,-82 7-94 0 0,-2 0-348 0 0,36-6 0 0 0,-53 7 307 0 0,0-1 0 0 0,-1 1-1 0 0,1-1 1 0 0,-1 1 0 0 0,1-1-1 0 0,-1 0 1 0 0,1 1-1 0 0,-1-1 1 0 0,1 0 0 0 0,-1 0-1 0 0,2-1 1 0 0,-3 1 69 0 0,0 1-1 0 0,1-1 1 0 0,-1 0 0 0 0,0 1-1 0 0,1-1 1 0 0,-1 1 0 0 0,0-1-1 0 0,0 0 1 0 0,1 1 0 0 0,-1-1 0 0 0,0 0-1 0 0,0 1 1 0 0,0-1 0 0 0,0 0-1 0 0,0 1 1 0 0,0-1 0 0 0,0 0-1 0 0,0 1 1 0 0,0-1 0 0 0,-1 0 0 0 0,1 1-1 0 0,0-1 1 0 0,0 0 0 0 0,-1 1-1 0 0,1-1 1 0 0,0 0 0 0 0,-1 1 0 0 0,1-1-1 0 0,-16-22-552 0 0</inkml:trace>
</inkml:ink>
</file>

<file path=ppt/ink/ink1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8"/>
    </inkml:context>
    <inkml:brush xml:id="br0">
      <inkml:brushProperty name="width" value="0.2" units="cm"/>
      <inkml:brushProperty name="height" value="0.2" units="cm"/>
      <inkml:brushProperty name="color" value="#000000"/>
    </inkml:brush>
  </inkml:definitions>
  <inkml:trace contextRef="#ctx0" brushRef="#br0">14 1 3776 0 0,'-13'15'2074'0'0,"24"-7"-1584"0"0,-6-5-454 0 0,-1-1 0 0 0,1 0 0 0 0,0 0 0 0 0,7 2 0 0 0,7 2 12 0 0,53 18 57 0 0,-39-14-70 0 0,0 2-1 0 0,44 21 1 0 0,-56-22-11 0 0,62 37 117 0 0,-68-38-90 0 0,-1 0 0 0 0,0 0 0 0 0,18 19 0 0 0,-29-25-35 0 0,1 0-1 0 0,-1 0 1 0 0,0 0-1 0 0,0 0 0 0 0,-1 1 1 0 0,1-1-1 0 0,-1 1 0 0 0,0 0 1 0 0,0 0-1 0 0,0 0 0 0 0,-1-1 1 0 0,0 2-1 0 0,0-1 0 0 0,0 0 1 0 0,-1 0-1 0 0,1 0 0 0 0,-1 0 1 0 0,0 0-1 0 0,-1 0 1 0 0,1 1-1 0 0,-1-1 0 0 0,0 0 1 0 0,-1 0-1 0 0,1 0 0 0 0,-1 0 1 0 0,0-1-1 0 0,0 1 0 0 0,-3 5 1 0 0,-2-1-22 0 0,0 0 1 0 0,0-1-1 0 0,-1 0 0 0 0,0 0 1 0 0,0-1-1 0 0,-1 0 1 0 0,1 0-1 0 0,-16 8 0 0 0,3-4-426 0 0,-1 0-1 0 0,-44 14 1 0 0,62-24 331 0 0,1 1 1 0 0,-1-1 0 0 0,1 0-1 0 0,-1 0 1 0 0,0 0 0 0 0,1-1-1 0 0,-1 0 1 0 0,0 1 0 0 0,0-1 0 0 0,0 0-1 0 0,1-1 1 0 0,-1 1 0 0 0,0-1-1 0 0,1 0 1 0 0,-5-1 0 0 0,-14-11-219 0 0</inkml:trace>
</inkml:ink>
</file>

<file path=ppt/ink/ink1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9"/>
    </inkml:context>
    <inkml:brush xml:id="br0">
      <inkml:brushProperty name="width" value="0.2" units="cm"/>
      <inkml:brushProperty name="height" value="0.2" units="cm"/>
      <inkml:brushProperty name="color" value="#000000"/>
    </inkml:brush>
  </inkml:definitions>
  <inkml:trace contextRef="#ctx0" brushRef="#br0">1 1 1760 0 0,'4'3'3197'0'0,"2"28"-2818"0"0,-2-1 0 0 0,-2 1 0 0 0,-1 48 0 0 0,0-13-170 0 0,76 935 443 0 0,-49-812-668 0 0,7-1 0 0 0,65 195 0 0 0,-92-359-66 0 0,-2-7-246 0 0,-1 0 1 0 0,3 23-1 0 0,-8-26 63 0 0,0-14 262 0 0,0 0 0 0 0,0 0-1 0 0,0 0 1 0 0,0 0 0 0 0,0 0 0 0 0,0 0 0 0 0,-1 1 0 0 0,1-1 0 0 0,0 0 0 0 0,0 0 0 0 0,0 0-1 0 0,0 0 1 0 0,0 0 0 0 0,0 0 0 0 0,0 0 0 0 0,0 0 0 0 0,-1 0 0 0 0,1 0 0 0 0,0 0 0 0 0,0 0-1 0 0,0 0 1 0 0,0 0 0 0 0,0 0 0 0 0,0 0 0 0 0,0 0 0 0 0,0 0 0 0 0,-1 0 0 0 0,1 0 0 0 0,0 0-1 0 0,0 0 1 0 0,0 0 0 0 0,0 0 0 0 0,0 0 0 0 0,0 0 0 0 0,0-1 0 0 0,0 1 0 0 0,-1 0 0 0 0,1 0-1 0 0,0 0 1 0 0,0 0 0 0 0,0 0 0 0 0,0 0 0 0 0,0 0 0 0 0,0 0 0 0 0</inkml:trace>
</inkml:ink>
</file>

<file path=ppt/ink/ink1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0"/>
    </inkml:context>
    <inkml:brush xml:id="br0">
      <inkml:brushProperty name="width" value="0.2" units="cm"/>
      <inkml:brushProperty name="height" value="0.2" units="cm"/>
      <inkml:brushProperty name="color" value="#000000"/>
    </inkml:brush>
  </inkml:definitions>
  <inkml:trace contextRef="#ctx0" brushRef="#br0">28 213 3520 0 0,'-1'0'89'0'0,"-1"0"1"0"0,1 0 0 0 0,-1 1-1 0 0,0-1 1 0 0,1 1-1 0 0,-1-1 1 0 0,1 1-1 0 0,0 0 1 0 0,-1 0-1 0 0,1-1 1 0 0,-1 1-1 0 0,1 0 1 0 0,0 0 0 0 0,0 0-1 0 0,-2 2 1 0 0,3-2-44 0 0,-1 0 0 0 0,1 0 0 0 0,-1 0 1 0 0,1 0-1 0 0,0 0 0 0 0,-1 0 0 0 0,1 0 1 0 0,0 0-1 0 0,0 0 0 0 0,0 0 0 0 0,0 0 1 0 0,0 0-1 0 0,0 0 0 0 0,0 0 0 0 0,0 0 1 0 0,0 0-1 0 0,0 0 0 0 0,1 0 1 0 0,-1 0-1 0 0,0 0 0 0 0,1 0 0 0 0,-1 0 1 0 0,0 0-1 0 0,1 0 0 0 0,0-1 0 0 0,-1 1 1 0 0,2 2-1 0 0,1 1-18 0 0,1 0 0 0 0,0 0 0 0 0,0 0 0 0 0,0-1-1 0 0,0 1 1 0 0,1-1 0 0 0,-1 0 0 0 0,1 0 0 0 0,0-1 0 0 0,0 1 0 0 0,0-1 0 0 0,0 0 0 0 0,0 0 0 0 0,0-1 0 0 0,0 0 0 0 0,1 0 0 0 0,-1 0 0 0 0,9 0 0 0 0,10 0 16 0 0,-1-1 1 0 0,44-6 0 0 0,-60 6-32 0 0,124-20 93 0 0,-69 9-57 0 0,115-4 0 0 0,60 30 29 0 0,-59-1-8 0 0,-127-12-35 0 0,79-9 0 0 0,-7-9-29 0 0,226-62 1 0 0,-257 51 52 0 0,320-75 171 0 0,95 50-200 0 0,207 66 79 0 0,-642-4-84 0 0,-1 2-1 0 0,105 32 0 0 0,-166-40-22 0 0,0 0-1 0 0,0 1 0 0 0,0 0 0 0 0,-1 0 1 0 0,1 1-1 0 0,-1 1 0 0 0,8 7 0 0 0,31 20-5 0 0,75 26-76 0 0,-84-43 44 0 0,-32-14 35 0 0,-1 1 0 0 0,1-1 0 0 0,-1 1 0 0 0,1 0 0 0 0,-1 1 0 0 0,-1 0 1 0 0,1 0-1 0 0,5 6 0 0 0,11 18-30 0 0,-8-14 30 0 0,-13-14 1 0 0,0-1 0 0 0,0 1 0 0 0,0 0 0 0 0,0 0 0 0 0,0 0 0 0 0,0 1 1 0 0,0-1-1 0 0,0 0 0 0 0,0 0 0 0 0,0 0 0 0 0,-1 1 0 0 0,1-1 0 0 0,-1 0 1 0 0,1 1-1 0 0,-1-1 0 0 0,1 1 0 0 0,-1-1 0 0 0,0 0 0 0 0,0 4 0 0 0,4 255 84 0 0,-5-203-66 0 0,-9 159 29 0 0,0 86 3 0 0,49 340-26 0 0,20-245-115 0 0,-50-339-22 0 0,-5-38-390 0 0,-1 1-1 0 0,-2-1 1 0 0,0 1-1 0 0,-1 0 1 0 0,-1-1 0 0 0,-6 35-1 0 0,2-34 167 0 0</inkml:trace>
</inkml:ink>
</file>

<file path=ppt/ink/ink1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1"/>
    </inkml:context>
    <inkml:brush xml:id="br0">
      <inkml:brushProperty name="width" value="0.2" units="cm"/>
      <inkml:brushProperty name="height" value="0.2" units="cm"/>
      <inkml:brushProperty name="color" value="#000000"/>
    </inkml:brush>
  </inkml:definitions>
  <inkml:trace contextRef="#ctx0" brushRef="#br0">14 474 3552 0 0,'-3'3'363'0'0,"2"-2"-274"0"0,0 0 0 0 0,0 0 0 0 0,0 0 0 0 0,1 0 0 0 0,-1 0 0 0 0,0-1 0 0 0,1 1 0 0 0,-1 0 0 0 0,1 1 0 0 0,-1-1 0 0 0,1 0 0 0 0,-1 0 0 0 0,1 0 0 0 0,0 0 0 0 0,-1 0 0 0 0,1 0 0 0 0,0 2 0 0 0,0-2-47 0 0,1-1-1 0 0,0 1 1 0 0,0-1 0 0 0,-1 0-1 0 0,1 1 1 0 0,0-1 0 0 0,0 0-1 0 0,0 1 1 0 0,-1-1 0 0 0,1 0-1 0 0,0 0 1 0 0,0 0 0 0 0,0 0-1 0 0,0 0 1 0 0,-1 0 0 0 0,3 0-1 0 0,-3 0-32 0 0,160-6 727 0 0,47 1-308 0 0,-170 6-381 0 0,264 7 184 0 0,0-19-101 0 0,522-37 72 0 0,-553 37-153 0 0,0-22-20 0 0,-52-10-8 0 0,146-27 25 0 0,-86 16-33 0 0,-164 31 3 0 0,170-34-6 0 0,-210 40-10 0 0,96-36 0 0 0,-164 51 0 0 0,42-17-1 0 0,49-27 0 0 0,-83 39-1 0 0,-13 6 4 0 0,1 0 1 0 0,-1 1 0 0 0,0-1-1 0 0,1 1 1 0 0,-1-1 0 0 0,0 1-1 0 0,1 0 1 0 0,-1 0 0 0 0,0-1-1 0 0,1 1 1 0 0,-1 0-1 0 0,1 0 1 0 0,-1 0 0 0 0,3 1-1 0 0,-3-1-26 0 0,0 0 0 0 0,-1 1-1 0 0,1-1 1 0 0,0 0-1 0 0,0 1 1 0 0,-1-1 0 0 0,1 1-1 0 0,0-1 1 0 0,0 1-1 0 0,-1 0 1 0 0,1-1-1 0 0,-1 1 1 0 0,1 0 0 0 0,-1-1-1 0 0,1 1 1 0 0,-1 0-1 0 0,2 1 1 0 0,-2 0-123 0 0,1 0 0 0 0,0 0 0 0 0,-1 1 0 0 0,1-1-1 0 0,-1 0 1 0 0,0 1 0 0 0,1-1 0 0 0,-1 0 0 0 0,0 0 0 0 0,-1 1 0 0 0,1-1 0 0 0,0 0-1 0 0,-1 1 1 0 0,0 3 0 0 0,-4 4-658 0 0</inkml:trace>
</inkml:ink>
</file>

<file path=ppt/ink/ink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
    </inkml:context>
    <inkml:brush xml:id="br0">
      <inkml:brushProperty name="width" value="0.2" units="cm"/>
      <inkml:brushProperty name="height" value="0.2" units="cm"/>
      <inkml:brushProperty name="color" value="#000000"/>
    </inkml:brush>
  </inkml:definitions>
  <inkml:trace contextRef="#ctx0" brushRef="#br0">6 122 2496 0 0,'0'0'46'0'0,"0"0"1"0"0,0 1 0 0 0,-1-1-1 0 0,1 0 1 0 0,0 0-1 0 0,-1 0 1 0 0,1 0-1 0 0,0 0 1 0 0,0 1 0 0 0,-1-1-1 0 0,1 0 1 0 0,0 0-1 0 0,0 0 1 0 0,0 1-1 0 0,-1-1 1 0 0,1 0 0 0 0,0 0-1 0 0,0 1 1 0 0,0-1-1 0 0,-1 0 1 0 0,1 0-1 0 0,0 1 1 0 0,0-1-1 0 0,0 0 1 0 0,0 1 0 0 0,0-1-1 0 0,0 0 1 0 0,0 1-1 0 0,0-1 1 0 0,0 0-1 0 0,0 0 1 0 0,0 1 0 0 0,0-1-1 0 0,0 1 1 0 0,1 15 51 0 0,1-6-65 0 0,1-1 0 0 0,0 1 0 0 0,0-1 1 0 0,1 1-1 0 0,0-1 0 0 0,0 0 0 0 0,7 9 0 0 0,-10-17-22 0 0,0 1-1 0 0,0-1 0 0 0,0 0 1 0 0,0 0-1 0 0,1 0 1 0 0,-1 0-1 0 0,0 0 1 0 0,0 0-1 0 0,1 0 0 0 0,-1 0 1 0 0,1 0-1 0 0,-1-1 1 0 0,1 1-1 0 0,-1 0 0 0 0,1-1 1 0 0,-1 1-1 0 0,1-1 1 0 0,2 1-1 0 0,-2-1 12 0 0,0 0 0 0 0,1 0 0 0 0,-1-1 0 0 0,1 1 0 0 0,-1 0 0 0 0,0-1 0 0 0,1 0 0 0 0,-1 1 0 0 0,0-1 0 0 0,0 0 0 0 0,0 0 0 0 0,5-3 0 0 0,-1 0 32 0 0,0 0-1 0 0,0 0 1 0 0,0-1-1 0 0,-1 0 0 0 0,1 0 1 0 0,-1 0-1 0 0,0-1 1 0 0,-1 0-1 0 0,1 0 1 0 0,-1 0-1 0 0,0-1 1 0 0,5-13-1 0 0,-7 15-40 0 0,0 0-1 0 0,-1 0 1 0 0,0 0-1 0 0,0 0 1 0 0,-1-1 0 0 0,1 1-1 0 0,-1 0 1 0 0,0-1 0 0 0,0 1-1 0 0,-1 0 1 0 0,0-1-1 0 0,0 1 1 0 0,0 0 0 0 0,-1 0-1 0 0,1-1 1 0 0,-1 1 0 0 0,0 1-1 0 0,-6-10 1 0 0,6 9-35 0 0,-1 0 1 0 0,0 0-1 0 0,-1 0 0 0 0,1 1 1 0 0,-7-6-1 0 0,9 8-67 0 0,-1 1-1 0 0,0 0 1 0 0,-1-1-1 0 0,1 1 0 0 0,0 0 1 0 0,0 0-1 0 0,0 0 1 0 0,-1 0-1 0 0,1 1 1 0 0,0-1-1 0 0,-1 1 0 0 0,1-1 1 0 0,0 1-1 0 0,-1 0 1 0 0,-2 0-1 0 0,-1 0-95 0 0</inkml:trace>
</inkml:ink>
</file>

<file path=ppt/ink/ink1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3"/>
    </inkml:context>
    <inkml:brush xml:id="br0">
      <inkml:brushProperty name="width" value="0.2" units="cm"/>
      <inkml:brushProperty name="height" value="0.2" units="cm"/>
      <inkml:brushProperty name="color" value="#000000"/>
    </inkml:brush>
  </inkml:definitions>
  <inkml:trace contextRef="#ctx0" brushRef="#br0">0 5 2848 0 0,'5'-4'2661'0'0,"-5"3"-2578"0"0,3 1-36 0 0,0 1 1 0 0,0-1-1 0 0,0 0 0 0 0,0 1 1 0 0,-1 0-1 0 0,1-1 0 0 0,0 1 1 0 0,0 0-1 0 0,-1 1 0 0 0,1-1 1 0 0,-1 0-1 0 0,1 1 0 0 0,3 2 1 0 0,-2-1-15 0 0,0 1 1 0 0,0 0-1 0 0,-1 0 1 0 0,1 0-1 0 0,-1 1 1 0 0,5 7-1 0 0,1 7-23 0 0,0 0 1 0 0,11 39-1 0 0,-13-35 75 0 0,6 20 9 0 0,-3 1 0 0 0,6 53 0 0 0,-9-52 56 0 0,-6-35-67 0 0,-1-15 18 0 0,0-14-29 0 0,3 5-60 0 0,-1 0 0 0 0,2 0 1 0 0,0 0-1 0 0,0 0 0 0 0,1 1 0 0 0,1 0 0 0 0,1 0 0 0 0,-1 1 0 0 0,12-16 0 0 0,-17 27-12 0 0,0-1 1 0 0,0 1-1 0 0,1-1 0 0 0,-1 1 0 0 0,0 0 0 0 0,1 0 0 0 0,-1 0 0 0 0,0 0 0 0 0,1 0 0 0 0,-1 0 0 0 0,1 0 0 0 0,0 0 0 0 0,-1 0 0 0 0,1 1 0 0 0,0-1 0 0 0,-1 1 0 0 0,1-1 0 0 0,0 1 0 0 0,2-1 1 0 0,-1 2-8 0 0,0-1 0 0 0,0 0 1 0 0,-1 1-1 0 0,1 0 0 0 0,0-1 1 0 0,-1 1-1 0 0,1 0 0 0 0,-1 0 1 0 0,1 1-1 0 0,-1-1 0 0 0,5 3 1 0 0,-7-4 7 0 0,1 1 0 0 0,-1-1 1 0 0,1 0-1 0 0,0 0 0 0 0,-1 0 1 0 0,1 0-1 0 0,-1 0 0 0 0,1 0 1 0 0,0 0-1 0 0,-1 0 0 0 0,1 0 0 0 0,-1-1 1 0 0,1 1-1 0 0,-1 0 0 0 0,1 0 1 0 0,0 0-1 0 0,-1-1 0 0 0,1 1 1 0 0,-1 0-1 0 0,1-1 0 0 0,-1 1 1 0 0,1 0-1 0 0,-1-1 0 0 0,1 1 0 0 0,-1-1 1 0 0,1 0-1 0 0,2-1 17 0 0,31-21 69 0 0,-20 12-92 0 0,0 1 1 0 0,1 1 0 0 0,28-13 0 0 0,-38 20 3 0 0,0 1 0 0 0,0-1 0 0 0,0 1 0 0 0,0 0 0 0 0,0 0 0 0 0,0 1-1 0 0,0-1 1 0 0,0 1 0 0 0,0 0 0 0 0,0 1 0 0 0,0-1 0 0 0,0 1 0 0 0,0 0 0 0 0,0 0 0 0 0,0 0 0 0 0,-1 1 0 0 0,9 3 0 0 0,0 3-9 0 0,-1 0 0 0 0,0 0-1 0 0,-1 1 1 0 0,1 1 0 0 0,-2-1 0 0 0,15 19 0 0 0,-19-21 9 0 0,1 0 0 0 0,0-1 0 0 0,0 0 1 0 0,0 0-1 0 0,0 0 0 0 0,1-1 0 0 0,0 0 0 0 0,0-1 0 0 0,0 1 0 0 0,1-2 0 0 0,0 1 0 0 0,-1-1 1 0 0,1 0-1 0 0,0-1 0 0 0,0 0 0 0 0,1-1 0 0 0,10 1 0 0 0,-8-2-14 0 0,-9 1 9 0 0,1-1 1 0 0,0 0-1 0 0,0 0 1 0 0,0-1 0 0 0,-1 1-1 0 0,1-1 1 0 0,0 0 0 0 0,0 0-1 0 0,-1 0 1 0 0,1 0-1 0 0,3-2 1 0 0,10-4-2 0 0,6-4 7 0 0,-17 5 16 0 0,1-1-1 0 0,-1 0 0 0 0,0-1 0 0 0,-1 1 0 0 0,0-1 0 0 0,0 0 0 0 0,-1 0 0 0 0,7-18 0 0 0,0 3 5 0 0,-7 13-25 0 0,0 0 0 0 0,0 0 0 0 0,3-16 0 0 0,-6 21 8 0 0,-1 1-1 0 0,1-1 0 0 0,0 0 0 0 0,-1 1 0 0 0,0-1 1 0 0,0 0-1 0 0,-1 0 0 0 0,1 1 0 0 0,-1-1 0 0 0,-2-8 0 0 0,2 12 0 0 0,1 1-1 0 0,0-1 0 0 0,-1 1 1 0 0,1-1-1 0 0,0 0 0 0 0,-1 1 0 0 0,1-1 1 0 0,-1 1-1 0 0,1-1 0 0 0,-1 1 0 0 0,1-1 1 0 0,-1 1-1 0 0,1-1 0 0 0,-1 1 0 0 0,0 0 1 0 0,1-1-1 0 0,-1 1 0 0 0,0 0 0 0 0,1 0 1 0 0,-1-1-1 0 0,0 1 0 0 0,-1 0 1 0 0,1 0-5 0 0,-1 0 0 0 0,0 0 0 0 0,0 0 0 0 0,0 0 1 0 0,1 0-1 0 0,-1 0 0 0 0,0 1 0 0 0,-3 0 0 0 0,0 1-6 0 0,1 0 0 0 0,-1 0-1 0 0,1 1 1 0 0,0-1 0 0 0,-8 7-1 0 0,3-1-262 0 0,1 0 0 0 0,0 1 0 0 0,0 0 0 0 0,1 1-1 0 0,-8 13 1 0 0,14-22 72 0 0,-2 5-446 0 0,3-5 629 0 0,0-1 1 0 0,0 0-1 0 0,0 0 1 0 0,0 0-1 0 0,0 0 0 0 0,0 0 1 0 0,0 0-1 0 0,0 0 0 0 0,1 1 1 0 0,-1-1-1 0 0,0 0 0 0 0,0 0 1 0 0,0 0-1 0 0,0 0 1 0 0,0 0-1 0 0,0 0 0 0 0,0 0 1 0 0,0 0-1 0 0,0 0 0 0 0,0 0 1 0 0,1 0-1 0 0,-1 0 0 0 0,0 0 1 0 0,0 1-1 0 0,0-1 0 0 0,0 0 1 0 0,0 0-1 0 0,0 0 1 0 0,0 0-1 0 0,1 0 0 0 0,-1 0 1 0 0,0 0-1 0 0,0 0 0 0 0,0 0 1 0 0,0 0-1 0 0,0 0 0 0 0,0 0 1 0 0,0 0-1 0 0,1-1 0 0 0,-1 1 1 0 0,0 0-1 0 0,0 0 1 0 0,0 0-1 0 0,0 0 0 0 0,0 0 1 0 0,0 0-1 0 0,0 0 0 0 0,0 0 1 0 0,1 0-1 0 0,-1 0 0 0 0,0 0 1 0 0,0 0-1 0 0,0-1 1 0 0,0 1-1 0 0,16-7-339 0 0</inkml:trace>
</inkml:ink>
</file>

<file path=ppt/ink/ink1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4"/>
    </inkml:context>
    <inkml:brush xml:id="br0">
      <inkml:brushProperty name="width" value="0.2" units="cm"/>
      <inkml:brushProperty name="height" value="0.2" units="cm"/>
      <inkml:brushProperty name="color" value="#000000"/>
    </inkml:brush>
  </inkml:definitions>
  <inkml:trace contextRef="#ctx0" brushRef="#br0">198 403 4160 0 0,'-1'6'2773'0'0,"1"-6"-2750"0"0,0-1 0 0 0,0 1 0 0 0,-1-1 0 0 0,1 1 0 0 0,0 0 0 0 0,-1-1 0 0 0,1 1-1 0 0,-1 0 1 0 0,1-1 0 0 0,0 1 0 0 0,-1 0 0 0 0,1 0 0 0 0,-1-1 0 0 0,1 1 0 0 0,0 0 0 0 0,-1 0-1 0 0,1 0 1 0 0,-1 0 0 0 0,1 0 0 0 0,-1-1 0 0 0,1 1 0 0 0,-2 0 0 0 0,-5 1-35 0 0,0 0 1 0 0,0 0-1 0 0,-1 0 1 0 0,1 1 0 0 0,0 0-1 0 0,0 1 1 0 0,1-1-1 0 0,-1 1 1 0 0,0 0-1 0 0,1 1 1 0 0,0 0-1 0 0,0 0 1 0 0,0 0 0 0 0,0 1-1 0 0,1 0 1 0 0,0 0-1 0 0,-8 8 1 0 0,6-4 16 0 0,0 0 1 0 0,0 0-1 0 0,1 1 1 0 0,1 0-1 0 0,-1 0 1 0 0,1 0-1 0 0,1 1 1 0 0,0 0-1 0 0,1-1 1 0 0,-4 18-1 0 0,6-21 8 0 0,0 1 0 0 0,1 0-1 0 0,-1 0 1 0 0,3 13-1 0 0,-2-19-8 0 0,0 1-1 0 0,0-1 0 0 0,1 0 0 0 0,0 0 0 0 0,-1 0 0 0 0,1 1 0 0 0,0-1 0 0 0,0 0 0 0 0,0 0 0 0 0,0 0 1 0 0,0 0-1 0 0,0 0 0 0 0,1-1 0 0 0,-1 1 0 0 0,1 0 0 0 0,-1-1 0 0 0,1 1 0 0 0,0-1 0 0 0,0 1 0 0 0,3 1 0 0 0,-1-1-4 0 0,0-1 0 0 0,-1 0 0 0 0,1 0-1 0 0,0 0 1 0 0,0 0 0 0 0,0-1 0 0 0,0 1 0 0 0,0-1-1 0 0,0 0 1 0 0,4-1 0 0 0,2 0-8 0 0,-1-1 0 0 0,1 0 0 0 0,9-3 0 0 0,-6 0 18 0 0,0-1 0 0 0,0 0 0 0 0,-1 0 0 0 0,0-1 0 0 0,0-1-1 0 0,-1 0 1 0 0,0-1 0 0 0,0 0 0 0 0,-1 0 0 0 0,0-1 0 0 0,-1-1 0 0 0,0 1 0 0 0,13-23 0 0 0,-2 0 21 0 0,-2-1 1 0 0,-2-1 0 0 0,21-62 0 0 0,25-133 95 0 0,-41 144 29 0 0,-19 77-129 0 0,4-12 82 0 0,-6 21-107 0 0,0 0 0 0 0,0 0 0 0 0,0 0-1 0 0,0 0 1 0 0,0 0 0 0 0,0 0-1 0 0,0 0 1 0 0,0 0 0 0 0,0 0-1 0 0,0 0 1 0 0,0 0 0 0 0,0 0-1 0 0,0 0 1 0 0,0 0 0 0 0,0 0 0 0 0,0 0-1 0 0,0 0 1 0 0,1 0 0 0 0,-1 0-1 0 0,0 0 1 0 0,0 0 0 0 0,0 0-1 0 0,0 0 1 0 0,0 0 0 0 0,0 0-1 0 0,0 0 1 0 0,0 0 0 0 0,0 0 0 0 0,0 0-1 0 0,0 0 1 0 0,0 0 0 0 0,0 0-1 0 0,0 0 1 0 0,0 0 0 0 0,0 0-1 0 0,0 0 1 0 0,0 0 0 0 0,0 0-1 0 0,0 0 1 0 0,1 0 0 0 0,-1 0 0 0 0,0 0-1 0 0,0-1 1 0 0,0 1 0 0 0,0 0-1 0 0,0 0 1 0 0,0 0 0 0 0,0 0-1 0 0,0 0 1 0 0,0 0 0 0 0,0 0-1 0 0,0 0 1 0 0,0 0 0 0 0,0 0 0 0 0,0 0-1 0 0,0 0 1 0 0,0 0 0 0 0,0 0-1 0 0,0 0 1 0 0,0 0 0 0 0,0 0-1 0 0,0 0 1 0 0,0 0 0 0 0,0-1-1 0 0,0 1 1 0 0,0 11 17 0 0,-9 143 10 0 0,1-22-47 0 0,9 38-9 0 0,2-141 21 0 0,0-1 1 0 0,2 0-1 0 0,15 52 0 0 0,-18-75 6 0 0,0 1 1 0 0,0 0-1 0 0,1-1 0 0 0,-1 0 0 0 0,1 0 0 0 0,1 1 0 0 0,-1-2 0 0 0,1 1 0 0 0,6 7 0 0 0,-8-10 0 0 0,1-1 1 0 0,-1 1-1 0 0,0-1 0 0 0,1 1 0 0 0,-1-1 1 0 0,1 0-1 0 0,-1 1 0 0 0,1-1 0 0 0,-1-1 1 0 0,1 1-1 0 0,0 0 0 0 0,-1-1 0 0 0,1 1 1 0 0,0-1-1 0 0,0 0 0 0 0,-1 0 0 0 0,1 0 1 0 0,0 0-1 0 0,0 0 0 0 0,0-1 0 0 0,-1 1 1 0 0,5-2-1 0 0,7-3-2 0 0,0-1 1 0 0,-1 0-1 0 0,1-1 1 0 0,-1 0-1 0 0,-1-1 1 0 0,15-11-1 0 0,67-64 7 0 0,-87 76-4 0 0,1 0 7 0 0,-1 0 0 0 0,0-1 0 0 0,-1 0 0 0 0,0 0 0 0 0,0-1 0 0 0,0 0 0 0 0,-1 0 0 0 0,5-13 0 0 0,-9 18-4 0 0,1 0-1 0 0,-1 0 1 0 0,0 1-1 0 0,0-1 1 0 0,0 0-1 0 0,-1 0 1 0 0,1 0-1 0 0,-1 0 1 0 0,0 0 0 0 0,0 0-1 0 0,-1 0 1 0 0,1 0-1 0 0,-1 0 1 0 0,0 0-1 0 0,0 0 1 0 0,0 0 0 0 0,0 0-1 0 0,-1 1 1 0 0,0-1-1 0 0,1 0 1 0 0,-1 1-1 0 0,-1-1 1 0 0,1 1 0 0 0,-3-3-1 0 0,4 4-3 0 0,-1 1 1 0 0,0-1-1 0 0,1 1 1 0 0,-1 0-1 0 0,0 0 0 0 0,0 0 1 0 0,1 0-1 0 0,-1 0 1 0 0,0 0-1 0 0,0 0 0 0 0,0 1 1 0 0,0-1-1 0 0,0 1 1 0 0,0-1-1 0 0,0 1 0 0 0,0 0 1 0 0,-1 0-1 0 0,1 0 1 0 0,0 0-1 0 0,0 0 0 0 0,0 0 1 0 0,0 1-1 0 0,0-1 1 0 0,0 1-1 0 0,0-1 0 0 0,0 1 1 0 0,0 0-1 0 0,0 0 0 0 0,-3 2 1 0 0,0 0-5 0 0,-1 0 1 0 0,1 1-1 0 0,-1 0 0 0 0,1 0 1 0 0,0 0-1 0 0,1 1 0 0 0,-1-1 1 0 0,-6 10-1 0 0,3 0-4 0 0,0 1 1 0 0,0-1-1 0 0,-5 20 0 0 0,10-26 7 0 0,1 0 0 0 0,0 0-1 0 0,1 0 1 0 0,0 0 0 0 0,0 0-1 0 0,1 0 1 0 0,0 0-1 0 0,0 0 1 0 0,1 0 0 0 0,0 0-1 0 0,0 0 1 0 0,1 0 0 0 0,0 0-1 0 0,0 0 1 0 0,1-1 0 0 0,0 1-1 0 0,0-1 1 0 0,1 0-1 0 0,0 0 1 0 0,0 0 0 0 0,1 0-1 0 0,0-1 1 0 0,0 1 0 0 0,0-1-1 0 0,1-1 1 0 0,0 1 0 0 0,0-1-1 0 0,1 0 1 0 0,-1 0-1 0 0,11 5 1 0 0,-9-6-18 0 0,0-1 0 0 0,0 0 0 0 0,1-1-1 0 0,-1 0 1 0 0,1 0 0 0 0,-1-1 0 0 0,1 0 0 0 0,-1 0 0 0 0,1-1-1 0 0,0 0 1 0 0,-1 0 0 0 0,1-1 0 0 0,0 0 0 0 0,-1-1 0 0 0,1 0-1 0 0,12-5 1 0 0,-7 1-129 0 0,-1 0 0 0 0,0-1 0 0 0,0 0 0 0 0,0-1-1 0 0,-1-1 1 0 0,0 0 0 0 0,-1 0 0 0 0,20-22 0 0 0,2-9-39 0 0</inkml:trace>
</inkml:ink>
</file>

<file path=ppt/ink/ink1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4"/>
    </inkml:context>
    <inkml:brush xml:id="br0">
      <inkml:brushProperty name="width" value="0.2" units="cm"/>
      <inkml:brushProperty name="height" value="0.2" units="cm"/>
      <inkml:brushProperty name="color" value="#000000"/>
    </inkml:brush>
  </inkml:definitions>
  <inkml:trace contextRef="#ctx0" brushRef="#br0">19 31 4544 0 0,'-19'-31'3361'0'0,"21"189"-3236"0"0,34 245-1 0 0,-21-321-733 0 0,33 107 0 0 0,-27-134-653 0 0,-21-54 1210 0 0,1 1 0 0 0,-1-1 0 0 0,1 0 1 0 0,-1 0-1 0 0,1 1 0 0 0,0-1 0 0 0,0 0 0 0 0,0 0 0 0 0,0 0 0 0 0,0 0 0 0 0,0 0 0 0 0,0 0 0 0 0,0 0 0 0 0,2 1 0 0 0,-2-2 32 0 0,-1 0 1 0 0,1 0-1 0 0,-1 0 1 0 0,1 0 0 0 0,-1 0-1 0 0,1 0 1 0 0,-1 0 0 0 0,1 0-1 0 0,-1 0 1 0 0,1-1 0 0 0,-1 1-1 0 0,1 0 1 0 0,-1 0-1 0 0,1-1 1 0 0,-1 1 0 0 0,1 0-1 0 0,-1-1 1 0 0,0 1 0 0 0,1 0-1 0 0,0-1 1 0 0</inkml:trace>
</inkml:ink>
</file>

<file path=ppt/ink/ink1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8"/>
    </inkml:context>
    <inkml:brush xml:id="br0">
      <inkml:brushProperty name="width" value="0.2" units="cm"/>
      <inkml:brushProperty name="height" value="0.2" units="cm"/>
      <inkml:brushProperty name="color" value="#000000"/>
    </inkml:brush>
  </inkml:definitions>
  <inkml:trace contextRef="#ctx0" brushRef="#br0">0 9 3648 0 0,'10'-8'1360'0'0,"-6"8"-1056"0"0,6 0 56 0 0,3 5-56 0 0,6 1-112 0 0,3 8 0 0 0,10-2-104 0 0,-9-4-32 0 0,9-5-40 0 0,0-3-80 0 0,-5-3-40 0 0,0-2-864 0 0,-4 2-384 0 0,-1-2 656 0 0,-8 10 360 0 0</inkml:trace>
</inkml:ink>
</file>

<file path=ppt/ink/ink1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9"/>
    </inkml:context>
    <inkml:brush xml:id="br0">
      <inkml:brushProperty name="width" value="0.2" units="cm"/>
      <inkml:brushProperty name="height" value="0.2" units="cm"/>
      <inkml:brushProperty name="color" value="#000000"/>
    </inkml:brush>
  </inkml:definitions>
  <inkml:trace contextRef="#ctx0" brushRef="#br0">4 1 3776 0 0,'-3'3'1408'0'0,"3"2"-1096"0"0,0 2 120 0 0,0 1-24 0 0,0 9-184 0 0,0 3-40 0 0,0 9-80 0 0,0 6-24 0 0,3 6-48 0 0,7 4-24 0 0,-5-1 0 0 0,-2 5-64 0 0,2-1 0 0 0,0-7-544 0 0,-5-4-216 0 0,0-9 416 0 0,0-4 200 0 0</inkml:trace>
</inkml:ink>
</file>

<file path=ppt/ink/ink1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9"/>
    </inkml:context>
    <inkml:brush xml:id="br0">
      <inkml:brushProperty name="width" value="0.2" units="cm"/>
      <inkml:brushProperty name="height" value="0.2" units="cm"/>
      <inkml:brushProperty name="color" value="#000000"/>
    </inkml:brush>
  </inkml:definitions>
  <inkml:trace contextRef="#ctx0" brushRef="#br0">1 758 3808 0 0,'0'0'1424'0'0,"3"4"-1104"0"0,2-4 136 0 0,0 0 0 0 0,3-4-192 0 0,6-1-48 0 0,4 2-128 0 0,1-6-40 0 0,4 1-32 0 0,9 0-192 0 0,4-4-56 0 0,1-8-1336 0 0,-5-9-584 0 0,-10-15 1088 0 0</inkml:trace>
  <inkml:trace contextRef="#ctx0" brushRef="#br0">377 10 4160 0 0,'1'-10'2225'0'0,"10"12"-1830"0"0,25 4-308 0 0,0 3 0 0 0,0 0 1 0 0,53 24-1 0 0,-60-22-67 0 0,-15-6-20 0 0,-2 0 0 0 0,1 1 0 0 0,-1 0 0 0 0,1 1 0 0 0,-2 0 0 0 0,12 10 0 0 0,-19-14-3 0 0,0 1 1 0 0,0 0-1 0 0,0 0 1 0 0,-1 0-1 0 0,0 0 0 0 0,0 1 1 0 0,0-1-1 0 0,0 1 1 0 0,0 0-1 0 0,-1 0 0 0 0,0 0 1 0 0,0 0-1 0 0,-1 0 1 0 0,1 1-1 0 0,-1-1 1 0 0,0 0-1 0 0,0 1 0 0 0,-1 7 1 0 0,0-3-44 0 0,-1 0 0 0 0,0 0 1 0 0,-1 0-1 0 0,0 0 0 0 0,-1-1 1 0 0,0 1-1 0 0,0-1 0 0 0,-1 0 0 0 0,0 0 1 0 0,0 0-1 0 0,-1-1 0 0 0,-1 1 1 0 0,-7 10-1 0 0,7-12-207 0 0,0 0 0 0 0,-1 0 0 0 0,0-1 0 0 0,0 0 0 0 0,0 0 0 0 0,-1-1 0 0 0,1 0 0 0 0,-1 0 0 0 0,0 0 0 0 0,-1-1 0 0 0,1-1 0 0 0,-1 1 0 0 0,0-1 0 0 0,-10 2 0 0 0,6-4-157 0 0,1 0 0 0 0,-16 0-1 0 0,27-1 393 0 0</inkml:trace>
</inkml:ink>
</file>

<file path=ppt/ink/ink1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9"/>
    </inkml:context>
    <inkml:brush xml:id="br0">
      <inkml:brushProperty name="width" value="0.2" units="cm"/>
      <inkml:brushProperty name="height" value="0.2" units="cm"/>
      <inkml:brushProperty name="color" value="#000000"/>
    </inkml:brush>
  </inkml:definitions>
  <inkml:trace contextRef="#ctx0" brushRef="#br0">60 99 4448 0 0,'-3'1'167'0'0,"0"0"0"0"0,1 1 0 0 0,-1-1 0 0 0,1 1 0 0 0,0 0 0 0 0,0 0 0 0 0,-1 0 0 0 0,1 0 0 0 0,1 0 0 0 0,-1 0 1 0 0,0 1-1 0 0,0-1 0 0 0,1 1 0 0 0,-1-1 0 0 0,-1 5 0 0 0,-1 3-91 0 0,1 1 1 0 0,-5 18-1 0 0,4-9-72 0 0,2 0-1 0 0,0 1 1 0 0,1 35-1 0 0,11 60-6 0 0,-4-57 2 0 0,-2 1-5 0 0,0-13-39 0 0,9 53 1 0 0,-9-76-25 0 0,-2-14-210 0 0,-1-1-1 0 0,1 0 1 0 0,1 0-1 0 0,4 12 0 0 0,-6-20 181 0 0,-1 1 0 0 0,1-1 0 0 0,0 0-1 0 0,-1-1 1 0 0,1 1 0 0 0,0 0-1 0 0,0 0 1 0 0,0 0 0 0 0,0 0-1 0 0,-1-1 1 0 0,1 1 0 0 0,2 1 0 0 0,-2-2 63 0 0,-1 0 1 0 0,1 0 0 0 0,0 0 0 0 0,-1 1 0 0 0,1-1 0 0 0,-1 0 0 0 0,1 0 0 0 0,0 0 0 0 0,-1 0 0 0 0,1 0 0 0 0,-1 0-1 0 0,1-1 1 0 0,0 1 0 0 0,-1 0 0 0 0,1 0 0 0 0,-1 0 0 0 0,1 0 0 0 0,-1-1 0 0 0,1 1 0 0 0,0 0 0 0 0,-1-1 0 0 0,1 1 0 0 0,-1 0-1 0 0,1-1 1 0 0,-1 1 0 0 0,0 0 0 0 0,1-1 0 0 0,-1 1 0 0 0,1-1 0 0 0,-1 1 0 0 0,0-1 0 0 0,1 1 0 0 0,-1-2 0 0 0,18-36-480 0 0</inkml:trace>
  <inkml:trace contextRef="#ctx0" brushRef="#br0">278 62 4224 0 0,'0'-17'1584'0'0,"5"25"-1232"0"0,9-8 24 0 0,-6 0-88 0 0,11 0-144 0 0,13 0 0 0 0,13-8-104 0 0,14 1-48 0 0,5-1 8 0 0,-5-1-608 0 0,-9 6-264 0 0,-9-6 440 0 0,-9 1 208 0 0</inkml:trace>
</inkml:ink>
</file>

<file path=ppt/ink/ink1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0"/>
    </inkml:context>
    <inkml:brush xml:id="br0">
      <inkml:brushProperty name="width" value="0.2" units="cm"/>
      <inkml:brushProperty name="height" value="0.2" units="cm"/>
      <inkml:brushProperty name="color" value="#000000"/>
    </inkml:brush>
  </inkml:definitions>
  <inkml:trace contextRef="#ctx0" brushRef="#br0">41 1 4000 0 0,'-14'8'1496'0'0,"6"1"-1168"0"0,-2-1 144 0 0,5-1-16 0 0,5 6-120 0 0,-4-6 0 0 0,4 13-176 0 0,0 9-56 0 0,0 11-64 0 0,0 17 8 0 0,9 21 0 0 0,-9 2-40 0 0,0 1 0 0 0,0-12-240 0 0,10-13-104 0 0,-7-14 176 0 0,-3-22 72 0 0</inkml:trace>
  <inkml:trace contextRef="#ctx0" brushRef="#br0">54 248 4320 0 0,'0'0'1600'0'0,"10"3"-1240"0"0,4-3 0 0 0,-6 0-88 0 0,11-3-160 0 0,-1-5-24 0 0,4-1-48 0 0,1-3-16 0 0,4 1-8 0 0,0-1-256 0 0,2-2-120 0 0,-7 8 184 0 0,1-3 80 0 0</inkml:trace>
</inkml:ink>
</file>

<file path=ppt/ink/ink1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2"/>
    </inkml:context>
    <inkml:brush xml:id="br0">
      <inkml:brushProperty name="width" value="0.2" units="cm"/>
      <inkml:brushProperty name="height" value="0.2" units="cm"/>
      <inkml:brushProperty name="color" value="#000000"/>
    </inkml:brush>
  </inkml:definitions>
  <inkml:trace contextRef="#ctx0" brushRef="#br0">1 170 3808 0 0,'0'0'1240'0'0,"14"0"756"0"0,32 4-1695 0 0,-30-2-250 0 0,26 0-1 0 0,20-3 88 0 0,119-18-1 0 0,-10-22-92 0 0,-25 5-34 0 0,74-6-2 0 0,-173 35-128 0 0,-1 2 0 0 0,90 3 0 0 0,-89 7-118 0 0,-27-3-273 0 0,1 0 0 0 0,0-1 0 0 0,35-3 0 0 0,-56 2 507 0 0,2 0-36 0 0,-1-1 0 0 0,1 1-1 0 0,0 0 1 0 0,-1-1 0 0 0,1 1-1 0 0,0-1 1 0 0,-1 1 0 0 0,1-1-1 0 0,-1 0 1 0 0,1 0 0 0 0,2-1-1 0 0,-2-1 5 0 0,0 0 0 0 0,0 0 0 0 0,0 1 0 0 0,0-1 0 0 0,0-1 0 0 0,1-3 0 0 0</inkml:trace>
</inkml:ink>
</file>

<file path=ppt/ink/ink1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3"/>
    </inkml:context>
    <inkml:brush xml:id="br0">
      <inkml:brushProperty name="width" value="0.2" units="cm"/>
      <inkml:brushProperty name="height" value="0.2" units="cm"/>
      <inkml:brushProperty name="color" value="#000000"/>
    </inkml:brush>
  </inkml:definitions>
  <inkml:trace contextRef="#ctx0" brushRef="#br0">21 0 4256 0 0,'-21'2'2172'0'0,"24"0"-1737"0"0,5 3-176 0 0,-8-4-251 0 0,13 5 39 0 0,0 0-1 0 0,1 0 1 0 0,-1-1-1 0 0,1-1 0 0 0,17 4 1 0 0,18 5-55 0 0,-12-1 8 0 0,-1 2 0 0 0,0 1 0 0 0,40 24 0 0 0,-72-37 9 0 0,-1 1 0 0 0,1-1 0 0 0,-1 1 0 0 0,0 0 0 0 0,0 0 0 0 0,0 0 0 0 0,-1 0 0 0 0,1 1 0 0 0,-1-1 0 0 0,0 1 1 0 0,0 0-1 0 0,0-1 0 0 0,0 1 0 0 0,-1 0 0 0 0,2 6 0 0 0,-1-2 12 0 0,0 1 1 0 0,-1-1-1 0 0,0 1 0 0 0,-1-1 1 0 0,0 1-1 0 0,-1 11 1 0 0,-1 1-21 0 0,-1-1 0 0 0,0 0 0 0 0,-2 0 0 0 0,0 0 0 0 0,-1-1-1 0 0,-13 29 1 0 0,10-27-285 0 0,-1-1-1 0 0,-1 0 0 0 0,-1-1 0 0 0,0 0 0 0 0,-19 21 0 0 0,28-36 221 0 0,0-1 0 0 0,-1 0 0 0 0,1 0-1 0 0,-1-1 1 0 0,1 1 0 0 0,-1-1 0 0 0,-7 4 0 0 0,4-4 9 0 0,1 0 1 0 0,-1-1 0 0 0,0 0-1 0 0,-12 1 1 0 0</inkml:trace>
</inkml:ink>
</file>

<file path=ppt/ink/ink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
    </inkml:context>
    <inkml:brush xml:id="br0">
      <inkml:brushProperty name="width" value="0.2" units="cm"/>
      <inkml:brushProperty name="height" value="0.2" units="cm"/>
      <inkml:brushProperty name="color" value="#000000"/>
    </inkml:brush>
  </inkml:definitions>
  <inkml:trace contextRef="#ctx0" brushRef="#br0">18 0 3840 0 0,'-8'9'1768'0'0,"-2"-9"-1296"0"0,20 0-2296 0 0,-2 0 1616 0 0,0-9 160 0 0</inkml:trace>
</inkml:ink>
</file>

<file path=ppt/ink/ink1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4"/>
    </inkml:context>
    <inkml:brush xml:id="br0">
      <inkml:brushProperty name="width" value="0.2" units="cm"/>
      <inkml:brushProperty name="height" value="0.2" units="cm"/>
      <inkml:brushProperty name="color" value="#000000"/>
    </inkml:brush>
  </inkml:definitions>
  <inkml:trace contextRef="#ctx0" brushRef="#br0">24 162 3392 0 0,'-1'0'60'0'0,"0"0"-1"0"0,0 0 1 0 0,0 0 0 0 0,1 0 0 0 0,-1 0-1 0 0,0 0 1 0 0,0 0 0 0 0,0 1 0 0 0,0-1-1 0 0,0 0 1 0 0,0 1 0 0 0,0-1 0 0 0,1 1-1 0 0,-1-1 1 0 0,0 1 0 0 0,0-1 0 0 0,0 1-1 0 0,1-1 1 0 0,-1 1 0 0 0,0 0 0 0 0,1-1-1 0 0,-1 1 1 0 0,1 0 0 0 0,-1 0 0 0 0,1 0-1 0 0,-1-1 1 0 0,1 1 0 0 0,-1 0 0 0 0,1 0-1 0 0,0 0 1 0 0,-1 0 0 0 0,1 0 0 0 0,0 0-1 0 0,0 0 1 0 0,0 0 0 0 0,0-1 0 0 0,0 2-1 0 0,5 155 929 0 0,8-55-814 0 0,-9-73-125 0 0,3 8 80 0 0,18 65-1 0 0,-22-93-111 0 0,0-1 0 0 0,0 1 0 0 0,1-1 0 0 0,1 0 0 0 0,-1 0 0 0 0,1 0-1 0 0,0-1 1 0 0,1 0 0 0 0,0 0 0 0 0,9 9 0 0 0,-9-10-13 0 0,0-1 0 0 0,0 1-1 0 0,1-2 1 0 0,0 1 0 0 0,0-1 0 0 0,0 0 0 0 0,0 0 0 0 0,1-1 0 0 0,-1 1 0 0 0,1-2 0 0 0,0 1 0 0 0,11 1-1 0 0,-9-2 9 0 0,0-1 0 0 0,-1 0 0 0 0,1 0-1 0 0,0-1 1 0 0,0 0 0 0 0,0 0 0 0 0,0-1-1 0 0,0-1 1 0 0,0 0 0 0 0,14-4 0 0 0,-16 3-6 0 0,0 1 1 0 0,0-1-1 0 0,0 0 1 0 0,0-1 0 0 0,0 0-1 0 0,-1 0 1 0 0,0-1-1 0 0,0 1 1 0 0,0-2-1 0 0,0 1 1 0 0,-1-1 0 0 0,0 0-1 0 0,9-11 1 0 0,-1 1 0 0 0,-2 0 0 0 0,0 0-1 0 0,-1-1 1 0 0,0-1 0 0 0,12-29 0 0 0,-14 26-5 0 0,-1-1 0 0 0,0 0 0 0 0,-2 0 0 0 0,-1-1 0 0 0,5-40 0 0 0,-8 44 1 0 0,-1 0-1 0 0,-1 0 1 0 0,0 0 0 0 0,-2 0-1 0 0,0 0 1 0 0,-1 1 0 0 0,-5-21-1 0 0,4 24-3 0 0,-1 1 0 0 0,0-1-1 0 0,-1 1 1 0 0,-1 0 0 0 0,0 0-1 0 0,-1 1 1 0 0,-10-13 0 0 0,14 19-21 0 0,-1 0-1 0 0,-1 0 1 0 0,1 1 0 0 0,-1 0 0 0 0,0 0 0 0 0,-1 0 0 0 0,1 1-1 0 0,-1 0 1 0 0,0 0 0 0 0,-12-5 0 0 0,16 8 25 0 0,-1 0 1 0 0,1 0-1 0 0,-1 1 1 0 0,0 0-1 0 0,0 0 1 0 0,1 0-1 0 0,-1 0 1 0 0,0 0-1 0 0,0 1 1 0 0,0 0-1 0 0,0-1 1 0 0,0 2-1 0 0,0-1 1 0 0,0 0-1 0 0,1 1 1 0 0,-1 0-1 0 0,0-1 1 0 0,0 2-1 0 0,0-1 1 0 0,-5 3-1 0 0,-2 0-32 0 0,0 0 0 0 0,1 0 0 0 0,0 1 0 0 0,0 1 0 0 0,0 0 0 0 0,1 0 0 0 0,0 0 0 0 0,0 2 0 0 0,-8 7-1 0 0,3-1-464 0 0,2 0 0 0 0,-1 1-1 0 0,2 0 1 0 0,0 1-1 0 0,-17 31 1 0 0,21-25 174 0 0</inkml:trace>
</inkml:ink>
</file>

<file path=ppt/ink/ink1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5"/>
    </inkml:context>
    <inkml:brush xml:id="br0">
      <inkml:brushProperty name="width" value="0.2" units="cm"/>
      <inkml:brushProperty name="height" value="0.2" units="cm"/>
      <inkml:brushProperty name="color" value="#000000"/>
    </inkml:brush>
  </inkml:definitions>
  <inkml:trace contextRef="#ctx0" brushRef="#br0">17 0 4480 0 0,'-3'5'316'0'0,"1"1"0"0"0,1-1 0 0 0,-1 0 0 0 0,1 1 0 0 0,0-1 0 0 0,0 11 1 0 0,0-2-96 0 0,-2 17-88 0 0,2-1-1 0 0,3 39 0 0 0,-1-47-109 0 0,0 1-25 0 0,1 0 0 0 0,5 24 0 0 0,-5-40 2 0 0,-1 0 0 0 0,2-1 0 0 0,-1 1 1 0 0,1 0-1 0 0,0-1 0 0 0,0 1 0 0 0,1-1 1 0 0,-1 0-1 0 0,2 0 0 0 0,5 7 0 0 0,-8-11 2 0 0,0 0 0 0 0,1 0-1 0 0,-1 0 1 0 0,1-1-1 0 0,-1 1 1 0 0,1-1 0 0 0,0 1-1 0 0,0-1 1 0 0,-1 0-1 0 0,1 0 1 0 0,0 0 0 0 0,0 0-1 0 0,0-1 1 0 0,0 1-1 0 0,0-1 1 0 0,0 0-1 0 0,0 0 1 0 0,0 0 0 0 0,1 0-1 0 0,-1 0 1 0 0,0-1-1 0 0,0 1 1 0 0,0-1 0 0 0,0 0-1 0 0,4-2 1 0 0,6-2 0 0 0,-1-1 1 0 0,1 0 0 0 0,-2-1-1 0 0,15-10 1 0 0,40-34 3 0 0,-34 26-9 0 0,-31 24 3 0 0,25-19-8 0 0,33-32 1 0 0,-41 35 89 0 0,0 0 1 0 0,31-20-1 0 0,-48 36-78 0 0,0 0-1 0 0,0 0 1 0 0,0 0 0 0 0,0 0 0 0 0,1 0 0 0 0,-1 1 0 0 0,0-1-1 0 0,0 0 1 0 0,1 1 0 0 0,-1 0 0 0 0,1-1 0 0 0,-1 1 0 0 0,0 0-1 0 0,1-1 1 0 0,-1 1 0 0 0,1 0 0 0 0,-1 0 0 0 0,1 0-1 0 0,-1 0 1 0 0,0 0 0 0 0,1 1 0 0 0,-1-1 0 0 0,1 0 0 0 0,-1 1-1 0 0,0-1 1 0 0,1 1 0 0 0,-1-1 0 0 0,0 1 0 0 0,1 0 0 0 0,-1-1-1 0 0,0 1 1 0 0,0 0 0 0 0,0 0 0 0 0,0 0 0 0 0,2 2 0 0 0,1 3-12 0 0,0 0 0 0 0,0 0 0 0 0,-1 0 0 0 0,0 1 1 0 0,5 13-1 0 0,-3-6-65 0 0,9 29-464 0 0,-5-11-934 0 0,-5-22 886 0 0,-3-24 276 0 0</inkml:trace>
</inkml:ink>
</file>

<file path=ppt/ink/ink1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5"/>
    </inkml:context>
    <inkml:brush xml:id="br0">
      <inkml:brushProperty name="width" value="0.2" units="cm"/>
      <inkml:brushProperty name="height" value="0.2" units="cm"/>
      <inkml:brushProperty name="color" value="#000000"/>
    </inkml:brush>
  </inkml:definitions>
  <inkml:trace contextRef="#ctx0" brushRef="#br0">1 304 4512 0 0,'0'5'2040'0'0,"32"-5"-1376"0"0,-19 0-488 0 0,6 0-8 0 0,3-9-216 0 0,1 6-80 0 0,9-5 56 0 0,-10-1-360 0 0,15-3-136 0 0,-13 4 288 0 0,-3 0 136 0 0</inkml:trace>
  <inkml:trace contextRef="#ctx0" brushRef="#br0">201 4 4544 0 0,'-13'-3'2064'0'0,"7"11"-1264"0"0,6 13-640 0 0,0-1-48 0 0,0 24-48 0 0,0-7-24 0 0,0 40-24 0 0,0-13-16 0 0,0 33 8 0 0,0-19-296 0 0,11-9-120 0 0,-3-9 208 0 0,5-39 96 0 0</inkml:trace>
</inkml:ink>
</file>

<file path=ppt/ink/ink1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6"/>
    </inkml:context>
    <inkml:brush xml:id="br0">
      <inkml:brushProperty name="width" value="0.2" units="cm"/>
      <inkml:brushProperty name="height" value="0.2" units="cm"/>
      <inkml:brushProperty name="color" value="#000000"/>
    </inkml:brush>
  </inkml:definitions>
  <inkml:trace contextRef="#ctx0" brushRef="#br0">1 22 4032 0 0,'6'-4'388'0'0,"1"1"-1"0"0,-1 0 1 0 0,1 1 0 0 0,0 0 0 0 0,14-3-1 0 0,-19 4-333 0 0,0 1 0 0 0,1-1 0 0 0,-1 1 0 0 0,1 0 0 0 0,-1 0 0 0 0,0 0 0 0 0,1 0 0 0 0,-1 0 0 0 0,1 1 0 0 0,-1-1 0 0 0,4 2 0 0 0,2 0 42 0 0,6 2-10 0 0,0 0-1 0 0,0 1 1 0 0,-1 1-1 0 0,14 7 1 0 0,-12-5-60 0 0,-6-4-25 0 0,0 1 0 0 0,-1 0 1 0 0,1 1-1 0 0,-1 0 0 0 0,-1 0 1 0 0,1 1-1 0 0,-1 0 1 0 0,0 0-1 0 0,11 15 0 0 0,-14-16-15 0 0,0 1-1 0 0,0 0 1 0 0,-1 0 0 0 0,0 0-1 0 0,0 0 1 0 0,-1 1-1 0 0,1-1 1 0 0,-2 1 0 0 0,1-1-1 0 0,-1 1 1 0 0,0 0 0 0 0,-1-1-1 0 0,0 12 1 0 0,-1-11-37 0 0,0-1 0 0 0,0 1 1 0 0,0-1-1 0 0,-1 1 0 0 0,-1-1 0 0 0,1 0 1 0 0,-1 0-1 0 0,0 0 0 0 0,-1 0 0 0 0,1 0 1 0 0,-2-1-1 0 0,1 1 0 0 0,-1-1 0 0 0,1 0 1 0 0,-2-1-1 0 0,-7 8 0 0 0,0-2-331 0 0,0-2-1 0 0,-1 1 1 0 0,0-2-1 0 0,-29 14 0 0 0,41-21 358 0 0,-5 2-83 0 0,-3 2-58 0 0,1 0 1 0 0,-16 4 0 0 0,16-8 90 0 0,0 0 0 0 0,1 0 1 0 0,-17 0-1 0 0</inkml:trace>
</inkml:ink>
</file>

<file path=ppt/ink/ink1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6"/>
    </inkml:context>
    <inkml:brush xml:id="br0">
      <inkml:brushProperty name="width" value="0.2" units="cm"/>
      <inkml:brushProperty name="height" value="0.2" units="cm"/>
      <inkml:brushProperty name="color" value="#000000"/>
    </inkml:brush>
  </inkml:definitions>
  <inkml:trace contextRef="#ctx0" brushRef="#br0">184 8 4064 0 0,'0'-7'2323'0'0,"-9"30"-1229"0"0,1-11-1021 0 0,3-5-46 0 0,1 0-1 0 0,-1 0 1 0 0,1 1 0 0 0,-4 11 0 0 0,-33 104 38 0 0,-30 183-18 0 0,61-252-245 0 0,-7 104 1 0 0,16-145-4 0 0,1 0-1 0 0,0 0 1 0 0,1 0 0 0 0,1-1-1 0 0,0 1 1 0 0,0 0 0 0 0,2-1-1 0 0,-1 1 1 0 0,10 18 0 0 0,-10-23 65 0 0,-1-4 57 0 0,0 0-1 0 0,0 0 1 0 0,0 0-1 0 0,0 0 1 0 0,1 0-1 0 0,2 3 1 0 0,-4-6 61 0 0,0-1 0 0 0,0 1 1 0 0,1-1-1 0 0,-1 1 0 0 0,0-1 1 0 0,0 1-1 0 0,0-1 0 0 0,0 0 0 0 0,0 1 1 0 0,1-1-1 0 0,-1 0 0 0 0,0 0 1 0 0,0 0-1 0 0,0 0 0 0 0,1 0 0 0 0,-1 0 1 0 0,0 0-1 0 0,0 0 0 0 0,0-1 1 0 0,2 0-1 0 0</inkml:trace>
</inkml:ink>
</file>

<file path=ppt/ink/ink1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6"/>
    </inkml:context>
    <inkml:brush xml:id="br0">
      <inkml:brushProperty name="width" value="0.2" units="cm"/>
      <inkml:brushProperty name="height" value="0.2" units="cm"/>
      <inkml:brushProperty name="color" value="#000000"/>
    </inkml:brush>
  </inkml:definitions>
  <inkml:trace contextRef="#ctx0" brushRef="#br0">19 142 4224 0 0,'-4'10'516'0'0,"3"-7"-340"0"0,-1 0 1 0 0,1 1-1 0 0,0-1 1 0 0,1 1-1 0 0,-1-1 1 0 0,0 1-1 0 0,1 5 1 0 0,-3 7-64 0 0,1-5-18 0 0,1 0 0 0 0,0 0 0 0 0,1 16 0 0 0,8 107 69 0 0,-7-126-153 0 0,0-1 0 0 0,1 1 0 0 0,0-1 0 0 0,1 1 0 0 0,5 12 0 0 0,-6-17-6 0 0,-1 0-1 0 0,1 0 1 0 0,1 0-1 0 0,-1 0 1 0 0,0 0-1 0 0,1 0 1 0 0,-1 0 0 0 0,1-1-1 0 0,0 1 1 0 0,0-1-1 0 0,0 0 1 0 0,0 0 0 0 0,0 0-1 0 0,4 2 1 0 0,-2-3 0 0 0,0 1 1 0 0,1-1 0 0 0,-1 0-1 0 0,0-1 1 0 0,0 1 0 0 0,0-1-1 0 0,1 0 1 0 0,-1 0-1 0 0,0-1 1 0 0,0 0 0 0 0,0 1-1 0 0,1-2 1 0 0,5-1-1 0 0,26-22 22 0 0,2 4 4 0 0,-19 6 11 0 0,0 0 0 0 0,32-35 0 0 0,-34 32 101 0 0,1 1 0 0 0,39-29 1 0 0,-56 45-133 0 0,-1 0 0 0 0,1 0 0 0 0,-1 0 0 0 0,1 1 0 0 0,-1-1 0 0 0,1 0 0 0 0,0 1 0 0 0,3-2 0 0 0,-4 2-7 0 0,0 1 0 0 0,0-1 0 0 0,0 0 0 0 0,0 0 0 0 0,0 0 0 0 0,0 1 0 0 0,-1-1 0 0 0,1 0 0 0 0,0 1 0 0 0,0-1 0 0 0,0 1 0 0 0,0-1 0 0 0,0 1 0 0 0,-1-1 0 0 0,1 1 0 0 0,0-1 0 0 0,0 1 0 0 0,-1 0-1 0 0,1 0 1 0 0,-1-1 0 0 0,2 2 0 0 0,2 5-42 0 0,0 0-1 0 0,-1-1 0 0 0,1 1 0 0 0,-1 1 0 0 0,3 10 0 0 0,-3-9-458 0 0,0 0 0 0 0,1 0 0 0 0,7 14 0 0 0,-1-13-161 0 0,-2-11 275 0 0</inkml:trace>
  <inkml:trace contextRef="#ctx0" brushRef="#br0">593 70 4640 0 0,'3'-5'2120'0'0,"21"10"-1680"0"0,-19-5-72 0 0,17 0-224 0 0,-4 0-40 0 0,28-5-104 0 0,-9 1-16 0 0,16-4 0 0 0,-10 4-520 0 0,2-12-216 0 0,-13 7 360 0 0,3-14 192 0 0</inkml:trace>
</inkml:ink>
</file>

<file path=ppt/ink/ink1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0"/>
    </inkml:context>
    <inkml:brush xml:id="br0">
      <inkml:brushProperty name="width" value="0.2" units="cm"/>
      <inkml:brushProperty name="height" value="0.2" units="cm"/>
      <inkml:brushProperty name="color" value="#000000"/>
    </inkml:brush>
  </inkml:definitions>
  <inkml:trace contextRef="#ctx0" brushRef="#br0">1 9 3552 0 0,'0'-8'2901'0'0,"1"11"-2696"0"0,6 38-64 0 0,0 0-1 0 0,-1 51 1 0 0,1-5 19 0 0,-1-26-31 0 0,18 77 0 0 0,-21-127-125 0 0,1 1 0 0 0,0-1 0 0 0,1 0 0 0 0,0 0 0 0 0,1-1 0 0 0,0 0 0 0 0,1 0 0 0 0,8 10 0 0 0,-10-13-23 0 0,1 0-1 0 0,0 0 1 0 0,0-1-1 0 0,1 1 1 0 0,0-2-1 0 0,0 1 1 0 0,0-1-1 0 0,1 0 0 0 0,0 0 1 0 0,0-1-1 0 0,11 4 1 0 0,-9-3-166 0 0,0-2-1 0 0,0 1 1 0 0,0-1 0 0 0,0-1 0 0 0,1 0-1 0 0,-1 0 1 0 0,1-1 0 0 0,0-1 0 0 0,-1 0 0 0 0,1 0-1 0 0,14-2 1 0 0,16-8-124 0 0</inkml:trace>
</inkml:ink>
</file>

<file path=ppt/ink/ink1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2"/>
    </inkml:context>
    <inkml:brush xml:id="br0">
      <inkml:brushProperty name="width" value="0.2" units="cm"/>
      <inkml:brushProperty name="height" value="0.2" units="cm"/>
      <inkml:brushProperty name="color" value="#000000"/>
    </inkml:brush>
  </inkml:definitions>
  <inkml:trace contextRef="#ctx0" brushRef="#br0">0 12 3616 0 0,'0'-8'1640'0'0,"11"4"-576"0"0,-3 4-664 0 0,5 0-16 0 0,6 0-112 0 0,-6 0-48 0 0,11 4-128 0 0,-2-1-40 0 0,15 2-24 0 0,-2-1-72 0 0,21 1-16 0 0,-16-2-464 0 0,2 0-208 0 0,-7 2-936 0 0,-11-5-392 0 0,-6 0 1072 0 0</inkml:trace>
</inkml:ink>
</file>

<file path=ppt/ink/ink1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2"/>
    </inkml:context>
    <inkml:brush xml:id="br0">
      <inkml:brushProperty name="width" value="0.2" units="cm"/>
      <inkml:brushProperty name="height" value="0.2" units="cm"/>
      <inkml:brushProperty name="color" value="#000000"/>
    </inkml:brush>
  </inkml:definitions>
  <inkml:trace contextRef="#ctx0" brushRef="#br0">43 1 3904 0 0,'-20'5'1260'0'0,"20"-5"-1237"0"0,-1 0 1 0 0,1 0-1 0 0,0 0 0 0 0,-1 1 1 0 0,1-1-1 0 0,0 0 0 0 0,-1 0 1 0 0,1 0-1 0 0,0 0 0 0 0,0 0 1 0 0,-1 1-1 0 0,1-1 1 0 0,0 0-1 0 0,0 0 0 0 0,-1 0 1 0 0,1 1-1 0 0,0-1 0 0 0,0 0 1 0 0,0 0-1 0 0,-1 1 0 0 0,1-1 1 0 0,0 1-1 0 0,-2 2 82 0 0,0 0 0 0 0,1 1 1 0 0,-1-1-1 0 0,1 1 0 0 0,0-1 0 0 0,0 1 0 0 0,0 0 0 0 0,1-1 0 0 0,-1 1 1 0 0,1 0-1 0 0,0 0 0 0 0,0-1 0 0 0,1 6 0 0 0,-6 239 146 0 0,4-215-238 0 0,1 0 0 0 0,8 56 1 0 0,-6-80 9 0 0,0 0 1 0 0,0-1-1 0 0,1 1 0 0 0,0-1 1 0 0,1 0-1 0 0,0 0 0 0 0,0 0 1 0 0,1-1-1 0 0,0 1 1 0 0,0-1-1 0 0,1 0 0 0 0,8 8 1 0 0,-8-10-12 0 0,-1 0 0 0 0,1 0 1 0 0,0-1-1 0 0,0 0 1 0 0,0-1-1 0 0,1 1 0 0 0,0-1 1 0 0,-1 0-1 0 0,14 3 0 0 0,-1-1-27 0 0,0-2 0 0 0,23 2-1 0 0,-26-3-501 0 0,1-2 0 0 0,-1 1 0 0 0,1-2 0 0 0,-1 0-1 0 0,0-1 1 0 0,19-5 0 0 0,-32 6 380 0 0,0 0 0 0 0,0 0 0 0 0,-1 0 0 0 0,1 0 0 0 0,-1 0 1 0 0,5-3-1 0 0,8-13-370 0 0</inkml:trace>
</inkml:ink>
</file>

<file path=ppt/ink/ink1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3"/>
    </inkml:context>
    <inkml:brush xml:id="br0">
      <inkml:brushProperty name="width" value="0.2" units="cm"/>
      <inkml:brushProperty name="height" value="0.2" units="cm"/>
      <inkml:brushProperty name="color" value="#000000"/>
    </inkml:brush>
  </inkml:definitions>
  <inkml:trace contextRef="#ctx0" brushRef="#br0">5 21 4832 0 0,'-5'-5'2200'0'0,"10"5"-1504"0"0,14 0-608 0 0,-16 0-32 0 0,29 0-208 0 0,-8 0-80 0 0,16-3 112 0 0,-3 3-384 0 0,12-4-144 0 0,-12-1 304 0 0,-13 2 176 0 0</inkml:trace>
</inkml:ink>
</file>

<file path=ppt/ink/ink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8"/>
    </inkml:context>
    <inkml:brush xml:id="br0">
      <inkml:brushProperty name="width" value="0.2" units="cm"/>
      <inkml:brushProperty name="height" value="0.2" units="cm"/>
      <inkml:brushProperty name="color" value="#000000"/>
    </inkml:brush>
  </inkml:definitions>
  <inkml:trace contextRef="#ctx0" brushRef="#br0">145 489 2304 0 0,'-3'-4'904'0'0,"3"4"-723"0"0,-1-1 0 0 0,1 0 0 0 0,0 0 0 0 0,0 0 0 0 0,-1 0 0 0 0,1 0 0 0 0,0 0 0 0 0,0 0 0 0 0,0 0-1 0 0,0 1 1 0 0,0-1 0 0 0,0 0 0 0 0,0 0 0 0 0,0-1 0 0 0,1 1-177 0 0,-1 0 0 0 0,0 1-1 0 0,0-1 1 0 0,0 0 0 0 0,0 1 0 0 0,0-1-1 0 0,0 1 1 0 0,0-1 0 0 0,0 0 0 0 0,0 1-1 0 0,0-1 1 0 0,0 0 0 0 0,0 1 0 0 0,0-1-1 0 0,0 1 1 0 0,-1-1 0 0 0,1 0 0 0 0,0 1 0 0 0,0-1-1 0 0,-1 1 1 0 0,1-1 0 0 0,0 1 0 0 0,-1-1-1 0 0,1 1 1 0 0,-1-1 0 0 0,1 1 0 0 0,0-1-1 0 0,-1 1 1 0 0,1 0 0 0 0,-1-1 0 0 0,0 1-1 0 0,1 0 1 0 0,-1-1 0 0 0,1 1 0 0 0,-1 0-1 0 0,1 0 1 0 0,-1-1 0 0 0,0 1 0 0 0,1 0 0 0 0,-1 0-1 0 0,1 0 1 0 0,-2 0 0 0 0,-1-1-8 0 0,-1 1 0 0 0,1-1-1 0 0,0 1 1 0 0,-1 0 0 0 0,1 0 0 0 0,-1 0 0 0 0,1 1 0 0 0,0-1-1 0 0,-1 1 1 0 0,1 0 0 0 0,0 0 0 0 0,0 0 0 0 0,-1 0 0 0 0,1 0 0 0 0,0 1-1 0 0,-4 2 1 0 0,3-1-4 0 0,0 1-1 0 0,0-1 1 0 0,1 1-1 0 0,-1-1 1 0 0,1 1-1 0 0,0 0 1 0 0,0 0-1 0 0,1 1 1 0 0,-5 8-1 0 0,1 2-6 0 0,0 0 1 0 0,2 0-1 0 0,0 0 0 0 0,1 1 1 0 0,-3 28-1 0 0,6-40 13 0 0,-1 28-9 0 0,2-30 11 0 0,-1 0 0 0 0,0 0 0 0 0,1 0-1 0 0,-1 0 1 0 0,1 0 0 0 0,0 0 0 0 0,0 0-1 0 0,0-1 1 0 0,0 1 0 0 0,0 0-1 0 0,0-1 1 0 0,3 4 0 0 0,-3-4 1 0 0,0 0 0 0 0,0-1 0 0 0,0 1 0 0 0,0 0 0 0 0,0 0 0 0 0,0-1 0 0 0,1 1 0 0 0,-1-1 0 0 0,0 1 0 0 0,0-1 0 0 0,1 0 0 0 0,-1 1 0 0 0,0-1 0 0 0,1 0 0 0 0,-1 0-1 0 0,0 0 1 0 0,1 0 0 0 0,-1 0 0 0 0,0 0 0 0 0,1 0 0 0 0,-1-1 0 0 0,0 1 0 0 0,1 0 0 0 0,-1-1 0 0 0,0 1 0 0 0,0-1 0 0 0,1 1 0 0 0,-1-1 0 0 0,0 0 0 0 0,1-1 0 0 0,4-1 7 0 0,0-1 0 0 0,-1 0 0 0 0,1-1 0 0 0,6-7 0 0 0,14-15 24 0 0,-3-2 0 0 0,0-1-1 0 0,-2 0 1 0 0,27-52 0 0 0,-18 20 77 0 0,33-96 1 0 0,-27 64-53 0 0,16-45 16 0 0,-51 128-54 0 0,-3 8 8 0 0,-3 8 2 0 0,-2 7-25 0 0,0 2-1 0 0,1-1 1 0 0,0 1-1 0 0,1 0 1 0 0,-6 29-1 0 0,3-10-18 0 0,2 1-1 0 0,2 1 1 0 0,0-1-1 0 0,3 1 1 0 0,1 0-1 0 0,1-1 1 0 0,2 1-1 0 0,1-1 1 0 0,2 0-1 0 0,12 38 1 0 0,-15-62-222 0 0,0 0 0 0 0,1 0 0 0 0,0-1 1 0 0,0 1-1 0 0,1-1 0 0 0,1 0 0 0 0,11 15 0 0 0,-2-11-321 0 0,2-10 259 0 0</inkml:trace>
</inkml:ink>
</file>

<file path=ppt/ink/ink1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3"/>
    </inkml:context>
    <inkml:brush xml:id="br0">
      <inkml:brushProperty name="width" value="0.2" units="cm"/>
      <inkml:brushProperty name="height" value="0.2" units="cm"/>
      <inkml:brushProperty name="color" value="#000000"/>
    </inkml:brush>
  </inkml:definitions>
  <inkml:trace contextRef="#ctx0" brushRef="#br0">1 0 4160 0 0,'3'0'231'0'0,"-1"0"0"0"0,1 0 0 0 0,0 1 0 0 0,0-1 0 0 0,0 0 0 0 0,0 1 0 0 0,-1 0-1 0 0,6 1 1 0 0,1 1 3 0 0,-4-1-90 0 0,1 0 1 0 0,0 1 0 0 0,8 4-1 0 0,13 5 90 0 0,148 31 79 0 0,-167-41-311 0 0,-1 1 0 0 0,0-1 0 0 0,1 2 0 0 0,6 3 0 0 0,-11-5-5 0 0,0-1 0 0 0,0 2 1 0 0,0-1-1 0 0,-1 0 0 0 0,1 0 0 0 0,0 1 0 0 0,-1 0 0 0 0,0-1 1 0 0,1 1-1 0 0,-1 0 0 0 0,2 4 0 0 0,-2 0-9 0 0,1-1 1 0 0,-1 0-1 0 0,0 1 0 0 0,-1-1 0 0 0,0 1 0 0 0,0 0 1 0 0,0-1-1 0 0,-1 1 0 0 0,0 0 0 0 0,0 0 1 0 0,-2 9-1 0 0,-15 52-88 0 0,12-50 61 0 0,0-1 0 0 0,-2 0 0 0 0,0 0 1 0 0,-14 23-1 0 0,5-16-216 0 0,-37 44 0 0 0,-48 35-1874 0 0,92-95 1565 0 0,-1-1 0 0 0,-13 8 0 0 0,-21 11-531 0 0</inkml:trace>
</inkml:ink>
</file>

<file path=ppt/ink/ink1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4"/>
    </inkml:context>
    <inkml:brush xml:id="br0">
      <inkml:brushProperty name="width" value="0.2" units="cm"/>
      <inkml:brushProperty name="height" value="0.2" units="cm"/>
      <inkml:brushProperty name="color" value="#000000"/>
    </inkml:brush>
  </inkml:definitions>
  <inkml:trace contextRef="#ctx0" brushRef="#br0">1 1 4448 0 0,'0'2'2058'0'0,"5"103"-720"0"0,9 33-1223 0 0,-11-99-97 0 0,-1 159 28 0 0,-3-129-59 0 0,1 0-12 0 0,8 200-1879 0 0,-7-260 1804 0 0,0 2-55 0 0,0-1 0 0 0,4 15 0 0 0,-5-24 146 0 0,0 0 0 0 0,1-1 0 0 0,-1 1 1 0 0,0-1-1 0 0,0 1 0 0 0,1-1 0 0 0,-1 1 0 0 0,0-1 0 0 0,1 1 1 0 0,-1-1-1 0 0,0 1 0 0 0,1-1 0 0 0,-1 1 0 0 0,1-1 0 0 0,-1 1 1 0 0,1-1-1 0 0,-1 0 0 0 0,1 1 0 0 0,-1-1 0 0 0,1 0 1 0 0,-1 0-1 0 0,1 1 0 0 0,0-1 0 0 0,-1 0 0 0 0,1 0 0 0 0,-1 0 1 0 0,1 0-1 0 0,0 0 0 0 0,-1 0 0 0 0,1 0 0 0 0,-1 0 0 0 0,1 0 1 0 0,0 0-1 0 0</inkml:trace>
</inkml:ink>
</file>

<file path=ppt/ink/ink1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4"/>
    </inkml:context>
    <inkml:brush xml:id="br0">
      <inkml:brushProperty name="width" value="0.2" units="cm"/>
      <inkml:brushProperty name="height" value="0.2" units="cm"/>
      <inkml:brushProperty name="color" value="#000000"/>
    </inkml:brush>
  </inkml:definitions>
  <inkml:trace contextRef="#ctx0" brushRef="#br0">1 26 4672 0 0,'10'-8'2120'0'0,"12"-4"-1736"0"0,-12 12-104 0 0,3 0-184 0 0,6 0-32 0 0,11 0-128 0 0,-6 0-40 0 0,21-5 48 0 0,-8 5-304 0 0,4 0-136 0 0,-4 5-912 0 0,-15-2-384 0 0,-4-3 928 0 0,-23 5 448 0 0</inkml:trace>
  <inkml:trace contextRef="#ctx0" brushRef="#br0">161 82 4256 0 0,'-9'5'1960'0'0,"9"10"-1512"0"0,0-10-32 0 0,0 15-128 0 0,0-3 16 0 0,0 38-160 0 0,0-9-48 0 0,-10 35-56 0 0,10-21-48 0 0,-13 38 0 0 0,-6-23-224 0 0,6 6-104 0 0,4-7-1184 0 0,9-42-536 0 0,0-3 1032 0 0,9-29 528 0 0</inkml:trace>
  <inkml:trace contextRef="#ctx0" brushRef="#br0">275 516 5120 0 0,'9'-12'2336'0'0,"31"-33"-1960"0"0,-30 45-120 0 0,22-16-192 0 0,-5 8-32 0 0,18-12-168 0 0,-8 11-48 0 0,4-2 88 0 0,-4 2-424 0 0,-5 1-168 0 0,-5 8 352 0 0,-5 0 184 0 0</inkml:trace>
</inkml:ink>
</file>

<file path=ppt/ink/ink1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4"/>
    </inkml:context>
    <inkml:brush xml:id="br0">
      <inkml:brushProperty name="width" value="0.2" units="cm"/>
      <inkml:brushProperty name="height" value="0.2" units="cm"/>
      <inkml:brushProperty name="color" value="#000000"/>
    </inkml:brush>
  </inkml:definitions>
  <inkml:trace contextRef="#ctx0" brushRef="#br0">5 0 5024 0 0,'-5'4'2280'0'0,"15"1"-1872"0"0,-6-2-1008 0 0,1 2-256 0 0,3 2 432 0 0,2 1 208 0 0</inkml:trace>
</inkml:ink>
</file>

<file path=ppt/ink/ink1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2"/>
    </inkml:context>
    <inkml:brush xml:id="br0">
      <inkml:brushProperty name="width" value="0.2" units="cm"/>
      <inkml:brushProperty name="height" value="0.2" units="cm"/>
      <inkml:brushProperty name="color" value="#000000"/>
    </inkml:brush>
  </inkml:definitions>
  <inkml:trace contextRef="#ctx0" brushRef="#br0">0 5 3424 0 0,'27'0'1296'0'0,"0"4"-1008"0"0,13-1 144 0 0,-16 5 0 0 0,-2 1-176 0 0,10-1-32 0 0,10 1-112 0 0,-7-6-32 0 0,21-6-48 0 0,-2-6-24 0 0,-9-3 0 0 0,5-1-312 0 0,-13 1-112 0 0,-23 12 224 0 0</inkml:trace>
</inkml:ink>
</file>

<file path=ppt/ink/ink1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2"/>
    </inkml:context>
    <inkml:brush xml:id="br0">
      <inkml:brushProperty name="width" value="0.2" units="cm"/>
      <inkml:brushProperty name="height" value="0.2" units="cm"/>
      <inkml:brushProperty name="color" value="#000000"/>
    </inkml:brush>
  </inkml:definitions>
  <inkml:trace contextRef="#ctx0" brushRef="#br0">75 1 3104 0 0,'-32'0'2400'0'0,"32"6"-1672"0"0,11 194-314 0 0,0-2-494 0 0,-11-166 51 0 0,1 3-760 0 0,-2 0 1 0 0,-1 0-1 0 0,-10 51 1 0 0,4-57 477 0 0</inkml:trace>
  <inkml:trace contextRef="#ctx0" brushRef="#br0">1 749 3488 0 0,'0'5'1320'0'0,"0"-1"-1032"0"0,10-4 472 0 0,3-4-520 0 0,6-4 0 0 0,3-9-120 0 0,23 0-32 0 0,10-6-56 0 0,13-6-72 0 0,1-6-40 0 0,-5 1-1080 0 0,-10-6-496 0 0,-4-9 832 0 0,-5 14 408 0 0</inkml:trace>
</inkml:ink>
</file>

<file path=ppt/ink/ink1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2"/>
    </inkml:context>
    <inkml:brush xml:id="br0">
      <inkml:brushProperty name="width" value="0.2" units="cm"/>
      <inkml:brushProperty name="height" value="0.2" units="cm"/>
      <inkml:brushProperty name="color" value="#000000"/>
    </inkml:brush>
  </inkml:definitions>
  <inkml:trace contextRef="#ctx0" brushRef="#br0">15 0 3680 0 0,'-1'0'75'0'0,"0"0"1"0"0,1 0-1 0 0,-1 0 0 0 0,1 1 1 0 0,-1-1-1 0 0,0 0 0 0 0,1 0 1 0 0,-1 0-1 0 0,1 1 0 0 0,-1-1 1 0 0,0 0-1 0 0,1 1 1 0 0,-1-1-1 0 0,1 0 0 0 0,-1 1 1 0 0,1-1-1 0 0,-1 1 0 0 0,1-1 1 0 0,0 1-1 0 0,-1-1 0 0 0,1 1 1 0 0,-1-1-1 0 0,1 1 1 0 0,0-1-1 0 0,-1 1 0 0 0,1-1 1 0 0,0 1-1 0 0,0 0 0 0 0,0-1 1 0 0,-1 1-1 0 0,1-1 0 0 0,0 1 1 0 0,0 0-1 0 0,0-1 0 0 0,0 1 1 0 0,0 0-1 0 0,0 0 1 0 0,4 32-294 0 0,-2-20 397 0 0,19 203-94 0 0,-21-216-82 0 0,0 0-1 0 0,0 0 1 0 0,0 1-1 0 0,0-1 1 0 0,0 0-1 0 0,0 0 0 0 0,0 1 1 0 0,0-1-1 0 0,0 0 1 0 0,0 0-1 0 0,0 1 1 0 0,0-1-1 0 0,0 0 0 0 0,0 0 1 0 0,0 1-1 0 0,0-1 1 0 0,1 0-1 0 0,-1 0 0 0 0,0 0 1 0 0,0 1-1 0 0,0-1 1 0 0,0 0-1 0 0,0 0 1 0 0,1 0-1 0 0,-1 1 0 0 0,0-1 1 0 0,0 0-1 0 0,0 0 1 0 0,0 0-1 0 0,1 0 1 0 0,-1 1-1 0 0,4-9 59 0 0,4-21 26 0 0,-7 25-74 0 0,2-9 4 0 0,0 0-1 0 0,2 1 0 0 0,-1 0 1 0 0,2 0-1 0 0,-1 1 0 0 0,2-1 1 0 0,-1 1-1 0 0,10-11 1 0 0,-11 16-12 0 0,0 0 0 0 0,1 0 0 0 0,-1 1 1 0 0,1-1-1 0 0,0 2 0 0 0,1-1 1 0 0,-1 1-1 0 0,1 0 0 0 0,0 0 0 0 0,0 0 1 0 0,0 1-1 0 0,0 0 0 0 0,1 1 1 0 0,-1 0-1 0 0,9-2 0 0 0,-12 4-2 0 0,0-1 0 0 0,0 1 0 0 0,1 0 0 0 0,-1 0 0 0 0,0 0 0 0 0,0 1-1 0 0,0-1 1 0 0,0 1 0 0 0,0 0 0 0 0,0 0 0 0 0,0 1 0 0 0,0-1 0 0 0,0 1 0 0 0,-1 0 0 0 0,1 0 0 0 0,0 0-1 0 0,-1 0 1 0 0,0 1 0 0 0,1-1 0 0 0,2 4 0 0 0,0 1-27 0 0,0 0 0 0 0,0 0 0 0 0,-1 1 0 0 0,0-1 0 0 0,0 1 0 0 0,-1 0 0 0 0,0 1 0 0 0,4 10 0 0 0,-7-17-16 0 0,4 15-130 0 0,-5-16 162 0 0,1-1 0 0 0,-1 1 1 0 0,0 0-1 0 0,0-1 0 0 0,0 1 0 0 0,0-1 0 0 0,0 1 0 0 0,0-1 0 0 0,0 1 1 0 0,0 0-1 0 0,0-1 0 0 0,0 1 0 0 0,0-1 0 0 0,0 1 0 0 0,0-1 1 0 0,0 1-1 0 0,-1-1 0 0 0,1 1 0 0 0,0-1 0 0 0,0 1 0 0 0,-1-1 0 0 0,1 1 1 0 0,0-1-1 0 0,-1 1 0 0 0,-8-1-76 0 0</inkml:trace>
</inkml:ink>
</file>

<file path=ppt/ink/ink1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3"/>
    </inkml:context>
    <inkml:brush xml:id="br0">
      <inkml:brushProperty name="width" value="0.2" units="cm"/>
      <inkml:brushProperty name="height" value="0.2" units="cm"/>
      <inkml:brushProperty name="color" value="#000000"/>
    </inkml:brush>
  </inkml:definitions>
  <inkml:trace contextRef="#ctx0" brushRef="#br0">5 0 3840 0 0,'5'6'466'0'0,"1"0"1"0"0,-1-1-1 0 0,1 1 1 0 0,0-1-1 0 0,8 4 0 0 0,-1-2-405 0 0,0 0 0 0 0,-1 1 0 0 0,0 0 0 0 0,0 1 0 0 0,15 16 0 0 0,-22-21-53 0 0,-1 1-1 0 0,0 1 1 0 0,0-1 0 0 0,0 1 0 0 0,-1-1-1 0 0,1 1 1 0 0,-2 0 0 0 0,1 0-1 0 0,-1 0 1 0 0,0 1 0 0 0,0-1 0 0 0,0 0-1 0 0,-1 1 1 0 0,1 11 0 0 0,-2-3-49 0 0,0 0-1 0 0,-1 0 1 0 0,0 0 0 0 0,-2 0 0 0 0,0-1 0 0 0,0 1 0 0 0,-1-1-1 0 0,-1 0 1 0 0,0 0 0 0 0,-1 0 0 0 0,-1 0 0 0 0,0-1 0 0 0,-1 0-1 0 0,0-1 1 0 0,-1 0 0 0 0,-14 16 0 0 0,19-25 12 0 0,1 1 1 0 0,-1-1 0 0 0,0 0-1 0 0,0 0 1 0 0,-1-1 0 0 0,1 1-1 0 0,-7 2 1 0 0,2-2-12 0 0,-1 0-1 0 0,-19 3 1 0 0</inkml:trace>
</inkml:ink>
</file>

<file path=ppt/ink/ink1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3"/>
    </inkml:context>
    <inkml:brush xml:id="br0">
      <inkml:brushProperty name="width" value="0.2" units="cm"/>
      <inkml:brushProperty name="height" value="0.2" units="cm"/>
      <inkml:brushProperty name="color" value="#000000"/>
    </inkml:brush>
  </inkml:definitions>
  <inkml:trace contextRef="#ctx0" brushRef="#br0">14 0 3904 0 0,'-9'0'1472'0'0,"9"7"-1144"0"0,-5 18 32 0 0,5-9-56 0 0,0 12-136 0 0,0 12-16 0 0,0 14-40 0 0,0 14-8 0 0,5 14-56 0 0,-5 2-16 0 0,0 17 16 0 0,0 0-8 0 0,0 0 16 0 0,4-3-72 0 0,1-13 0 0 0,0-24-600 0 0,8-61-248 0 0,1-25 440 0 0</inkml:trace>
  <inkml:trace contextRef="#ctx0" brushRef="#br0">424 125 4032 0 0,'11'-17'1301'0'0,"-11"17"-1291"0"0,0 0-1 0 0,0 0 1 0 0,0 0-1 0 0,0 0 0 0 0,1-1 1 0 0,-1 1-1 0 0,0 0 1 0 0,0 0-1 0 0,0 0 1 0 0,0 0-1 0 0,0 0 1 0 0,0 0-1 0 0,0 0 1 0 0,0-1-1 0 0,0 1 0 0 0,0 0 1 0 0,0 0-1 0 0,0 0 1 0 0,0 0-1 0 0,0 0 1 0 0,0 0-1 0 0,1 0 1 0 0,-1 0-1 0 0,0 0 1 0 0,0 0-1 0 0,0 0 0 0 0,0 0 1 0 0,0-1-1 0 0,0 1 1 0 0,0 0-1 0 0,0 0 1 0 0,1 0-1 0 0,-1 0 1 0 0,0 0-1 0 0,0 0 1 0 0,0 0-1 0 0,0 0 0 0 0,0 0 1 0 0,0 0-1 0 0,0 0 1 0 0,1 0-1 0 0,-1 0 1 0 0,0 0-1 0 0,0 0 1 0 0,0 0-1 0 0,0 0 1 0 0,0 1-1 0 0,0-1 0 0 0,0 0 1 0 0,0 0-1 0 0,1 0 1 0 0,-1 0-1 0 0,0 0 1 0 0,0 0-1 0 0,6 4 71 0 0,0 1 1 0 0,0 0-1 0 0,-1 0 0 0 0,0 0 0 0 0,0 0 0 0 0,0 1 1 0 0,0 0-1 0 0,-1 0 0 0 0,4 7 0 0 0,4 11-36 0 0,12 30-1 0 0,6 12-8 0 0,-28-64-33 0 0,-1 1-1 0 0,1-1 0 0 0,-1 0 1 0 0,1 1-1 0 0,0-1 1 0 0,0 0-1 0 0,-1 0 0 0 0,2 0 1 0 0,-1-1-1 0 0,0 1 1 0 0,0 0-1 0 0,0-1 0 0 0,6 3 1 0 0,-7-4 2 0 0,1 1 0 0 0,0-1 0 0 0,-1 1 0 0 0,1-1 0 0 0,0 0-1 0 0,-1 0 1 0 0,1 0 0 0 0,0 0 0 0 0,-1 0 0 0 0,1 0 0 0 0,0-1 0 0 0,-1 1 0 0 0,1-1 0 0 0,0 1 0 0 0,-1-1 0 0 0,1 1 0 0 0,-1-1 0 0 0,1 0 0 0 0,-1 0 0 0 0,1 1 0 0 0,-1-1 0 0 0,0 0 0 0 0,3-3 0 0 0,5-5 47 0 0,-1 0 1 0 0,0-1-1 0 0,0 0 0 0 0,-1-1 1 0 0,10-21-1 0 0,4-4 25 0 0,48-68-24 0 0,-62 95-53 0 0,0 0 0 0 0,1 0 0 0 0,13-11 0 0 0,-20 19 0 0 0,-1 1 1 0 0,1-1-1 0 0,0 0 0 0 0,-1 0 1 0 0,1 1-1 0 0,0-1 1 0 0,0 1-1 0 0,0-1 0 0 0,-1 1 1 0 0,1-1-1 0 0,0 1 0 0 0,0-1 1 0 0,0 1-1 0 0,0 0 1 0 0,0-1-1 0 0,0 1 0 0 0,0 0 1 0 0,0 0-1 0 0,0 0 1 0 0,0 0-1 0 0,0 0 0 0 0,0 0 1 0 0,0 0-1 0 0,0 0 1 0 0,0 0-1 0 0,1 1 0 0 0,0 0 8 0 0,-1 0-1 0 0,0 0 0 0 0,0 0 0 0 0,0 0 1 0 0,0 0-1 0 0,0 0 0 0 0,0 0 0 0 0,0 1 1 0 0,0-1-1 0 0,-1 0 0 0 0,1 1 0 0 0,0-1 1 0 0,-1 0-1 0 0,1 1 0 0 0,0 1 0 0 0,1 5 12 0 0,-1-1 0 0 0,0 1 0 0 0,0-1-1 0 0,0 1 1 0 0,-1-1 0 0 0,-1 9 0 0 0,-12 72-930 0 0,13-83 701 0 0,-1 0 0 0 0,-1 0 0 0 0,1 1 0 0 0,-4 7 0 0 0,5-12 188 0 0,0-1-1 0 0,-1 1 1 0 0,1-1-1 0 0,0 1 1 0 0,0-1-1 0 0,-1 1 1 0 0,1-1-1 0 0,0 1 0 0 0,-1-1 1 0 0,1 0-1 0 0,0 1 1 0 0,-1-1-1 0 0,1 1 1 0 0,-1-1-1 0 0,1 0 1 0 0,0 1-1 0 0,-1-1 1 0 0,1 0-1 0 0,-1 0 1 0 0,1 1-1 0 0,-1-1 1 0 0,1 0-1 0 0,-1 0 1 0 0,0 0-1 0 0,1 0 1 0 0,-1 0-1 0 0,0 1 1 0 0,0-2-3 0 0,0 1 1 0 0,1-1 0 0 0,-1 1-1 0 0,0-1 1 0 0,1 1 0 0 0,-1-1-1 0 0,0 0 1 0 0,1 1 0 0 0,-1-1 0 0 0,1 1-1 0 0,-1-1 1 0 0,1 0 0 0 0,-1-1-1 0 0,1 2 26 0 0</inkml:trace>
</inkml:ink>
</file>

<file path=ppt/ink/ink1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4"/>
    </inkml:context>
    <inkml:brush xml:id="br0">
      <inkml:brushProperty name="width" value="0.2" units="cm"/>
      <inkml:brushProperty name="height" value="0.2" units="cm"/>
      <inkml:brushProperty name="color" value="#000000"/>
    </inkml:brush>
  </inkml:definitions>
  <inkml:trace contextRef="#ctx0" brushRef="#br0">5 300 4384 0 0,'-5'9'1624'0'0,"10"3"-1264"0"0,14 13-24 0 0,-16-13-120 0 0,21 4-128 0 0,7-4 8 0 0,20-8-56 0 0,16 9-8 0 0,-11-10-16 0 0,3 1-280 0 0,-6-4-96 0 0,-2-4-1320 0 0,-6-12-592 0 0,-13-16 1168 0 0</inkml:trace>
  <inkml:trace contextRef="#ctx0" brushRef="#br0">411 1 4800 0 0,'-43'8'1800'0'0,"40"-8"-1400"0"0,-7 21-24 0 0,2-5-112 0 0,16 16-200 0 0,5 17-16 0 0,11 20-32 0 0,-5 15-16 0 0,2 19 8 0 0,11 1-32 0 0,-18-6 16 0 0,4-26-256 0 0,6-6-120 0 0,3-34 192 0 0,-9-53 112 0 0</inkml:trace>
</inkml:ink>
</file>

<file path=ppt/ink/ink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9"/>
    </inkml:context>
    <inkml:brush xml:id="br0">
      <inkml:brushProperty name="width" value="0.2" units="cm"/>
      <inkml:brushProperty name="height" value="0.2" units="cm"/>
      <inkml:brushProperty name="color" value="#000000"/>
    </inkml:brush>
  </inkml:definitions>
  <inkml:trace contextRef="#ctx0" brushRef="#br0">23 14 3712 0 0,'-10'-13'1720'0'0,"7"21"-1392"0"0,3-3-880 0 0,3 1-632 0 0,-3 3 984 0 0</inkml:trace>
</inkml:ink>
</file>

<file path=ppt/ink/ink1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5"/>
    </inkml:context>
    <inkml:brush xml:id="br0">
      <inkml:brushProperty name="width" value="0.2" units="cm"/>
      <inkml:brushProperty name="height" value="0.2" units="cm"/>
      <inkml:brushProperty name="color" value="#000000"/>
    </inkml:brush>
  </inkml:definitions>
  <inkml:trace contextRef="#ctx0" brushRef="#br0">321 14 1952 0 0,'5'-4'3155'0'0,"-5"4"-3106"0"0,-1-1 0 0 0,1 1 1 0 0,0-1-1 0 0,-1 0 1 0 0,1 1-1 0 0,0-1 1 0 0,-1 1-1 0 0,1 0 1 0 0,0-1-1 0 0,-1 1 1 0 0,1-1-1 0 0,-1 1 1 0 0,1-1-1 0 0,-1 1 1 0 0,1 0-1 0 0,-1 0 1 0 0,1-1-1 0 0,-1 1 1 0 0,1 0-1 0 0,-1 0 0 0 0,0-1 1 0 0,1 1-1 0 0,-1 0 1 0 0,1 0-1 0 0,-1 0 1 0 0,0 0-1 0 0,1 0 1 0 0,-1 0-1 0 0,1 0 1 0 0,-2 0-1 0 0,-27 0 417 0 0,18 1-440 0 0,2-1-18 0 0,0 0 1 0 0,1 1 0 0 0,-1 0-1 0 0,0 1 1 0 0,0 0 0 0 0,1 1-1 0 0,-17 6 1 0 0,18-5-7 0 0,0 1-1 0 0,0 0 1 0 0,0 0-1 0 0,0 1 1 0 0,1 0-1 0 0,0 0 1 0 0,0 1-1 0 0,1 0 1 0 0,0-1-1 0 0,0 2 1 0 0,-4 7-1 0 0,-4 10-7 0 0,1 0 0 0 0,-9 31 0 0 0,6-12 11 0 0,3-1 0 0 0,1 2 0 0 0,-8 71-1 0 0,16-88 1 0 0,2 1 0 0 0,1-1 0 0 0,1 0 0 0 0,2 0 0 0 0,1 0 0 0 0,1 0 0 0 0,9 30 0 0 0,-11-47-1 0 0,1 1 0 0 0,1-1 0 0 0,0 0-1 0 0,1 0 1 0 0,0 0 0 0 0,0-1 0 0 0,14 17 0 0 0,-14-21-1 0 0,0 0-1 0 0,0 0 1 0 0,1-1-1 0 0,0 0 1 0 0,0 0-1 0 0,0 0 1 0 0,0-1-1 0 0,1 0 1 0 0,0-1-1 0 0,0 0 1 0 0,16 5-1 0 0,-2-3-13 0 0,0-2 0 0 0,0 0 0 0 0,1-1 0 0 0,-1-1-1 0 0,0-1 1 0 0,1-2 0 0 0,-1 0 0 0 0,24-5 0 0 0,-30 4-83 0 0,-1-1 0 0 0,0 0 1 0 0,0-1-1 0 0,-1-1 0 0 0,1 0 1 0 0,-1-1-1 0 0,0-1 0 0 0,-1 0 0 0 0,0 0 1 0 0,0-2-1 0 0,-1 1 0 0 0,19-20 0 0 0,6-22-76 0 0</inkml:trace>
</inkml:ink>
</file>

<file path=ppt/ink/ink1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5"/>
    </inkml:context>
    <inkml:brush xml:id="br0">
      <inkml:brushProperty name="width" value="0.2" units="cm"/>
      <inkml:brushProperty name="height" value="0.2" units="cm"/>
      <inkml:brushProperty name="color" value="#000000"/>
    </inkml:brush>
  </inkml:definitions>
  <inkml:trace contextRef="#ctx0" brushRef="#br0">9 207 3904 0 0,'-9'-5'1768'0'0,"18"2"-1376"0"0,4 3-40 0 0,-3 0-176 0 0,12-3-16 0 0,2-2-80 0 0,16-4-32 0 0,5-3-24 0 0,14-4-72 0 0,15-5-32 0 0,-15-5-832 0 0,-13-8-376 0 0,-25-1 640 0 0,-10-2 320 0 0</inkml:trace>
</inkml:ink>
</file>

<file path=ppt/ink/ink1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6"/>
    </inkml:context>
    <inkml:brush xml:id="br0">
      <inkml:brushProperty name="width" value="0.2" units="cm"/>
      <inkml:brushProperty name="height" value="0.2" units="cm"/>
      <inkml:brushProperty name="color" value="#000000"/>
    </inkml:brush>
  </inkml:definitions>
  <inkml:trace contextRef="#ctx0" brushRef="#br0">38 3 3456 0 0,'-27'-2'1128'0'0,"27"2"-1100"0"0,-1 0 1 0 0,1 0-1 0 0,-1 0 0 0 0,1 0 1 0 0,0 0-1 0 0,-1 0 1 0 0,1 0-1 0 0,-1 0 0 0 0,1 0 1 0 0,0 0-1 0 0,-1 0 0 0 0,1 0 1 0 0,0 1-1 0 0,-1-1 1 0 0,1 0-1 0 0,0 0 0 0 0,-1 0 1 0 0,1 1-1 0 0,0-1 1 0 0,-1 0-1 0 0,1 1 0 0 0,0-1 1 0 0,0 0-1 0 0,-1 0 0 0 0,1 1 1 0 0,0-1-1 0 0,0 0 1 0 0,0 1-1 0 0,-1-1 0 0 0,1 1 1 0 0,0-1-1 0 0,0 0 1 0 0,0 1-1 0 0,0-1 0 0 0,0 0 1 0 0,0 2-1 0 0,0 16 102 0 0,0-12-68 0 0,4 43-2 0 0,1 1 0 0 0,2-1 0 0 0,16 51 0 0 0,-14-62-24 0 0,5 24 30 0 0,11 51 99 0 0,-24-107-157 0 0,5 27 97 0 0,20 62 0 0 0,-24-86-95 0 0,1-1 0 0 0,1 0 1 0 0,0 0-1 0 0,0-1 0 0 0,0 1 0 0 0,1-1 0 0 0,0 0 0 0 0,1 0 0 0 0,-1-1 0 0 0,1 1 0 0 0,1-1 0 0 0,12 10 0 0 0,-15-14-26 0 0,-1 0-1 0 0,1 0 1 0 0,0 0 0 0 0,0-1-1 0 0,0 1 1 0 0,-1-1-1 0 0,1 0 1 0 0,1 0-1 0 0,-1 0 1 0 0,0-1-1 0 0,0 1 1 0 0,0-1-1 0 0,0 0 1 0 0,0 0-1 0 0,0-1 1 0 0,7 0-1 0 0,-5-1-28 0 0,0 0 0 0 0,0 0 0 0 0,-1-1-1 0 0,1 1 1 0 0,-1-1 0 0 0,1-1 0 0 0,-1 1 0 0 0,0-1-1 0 0,0 0 1 0 0,-1 0 0 0 0,5-5 0 0 0,16-19-370 0 0,-2-2 0 0 0,-2-1 1 0 0,26-47-1 0 0,-25 42 218 0 0,41-77 2242 0 0,-62 112-2015 0 0,0 0-1 0 0,-1 0 1 0 0,1 0-1 0 0,0 0 1 0 0,-1 0-1 0 0,1 0 1 0 0,0 0-1 0 0,0 0 1 0 0,0 0-1 0 0,0 1 1 0 0,0-1 0 0 0,0 0-1 0 0,0 1 1 0 0,0-1-1 0 0,0 1 1 0 0,1-1-1 0 0,-1 1 1 0 0,0-1-1 0 0,0 1 1 0 0,3 0-1 0 0,-3 0-24 0 0,0 0-1 0 0,0 0 0 0 0,0 1 0 0 0,0-1 0 0 0,-1 0 1 0 0,1 1-1 0 0,0-1 0 0 0,0 1 0 0 0,0-1 0 0 0,0 1 0 0 0,0 0 1 0 0,0-1-1 0 0,-1 1 0 0 0,1 0 0 0 0,0-1 0 0 0,-1 1 1 0 0,1 0-1 0 0,0 0 0 0 0,-1 0 0 0 0,1 0 0 0 0,-1 0 1 0 0,0-1-1 0 0,1 1 0 0 0,-1 0 0 0 0,1 0 0 0 0,-1 2 0 0 0,6 16 13 0 0,6 40 0 0 0,-2-6 128 0 0,-10-52-142 0 0,0-1 0 0 0,0 1 0 0 0,0-1 0 0 0,0 0 0 0 0,0 1 0 0 0,0-1 1 0 0,0 0-1 0 0,0 1 0 0 0,1-1 0 0 0,-1 1 0 0 0,0-1 0 0 0,0 0 0 0 0,0 1 0 0 0,0-1 0 0 0,1 0 0 0 0,-1 1 0 0 0,0-1 0 0 0,0 0 0 0 0,1 0 0 0 0,-1 1 0 0 0,0-1 0 0 0,1 0 0 0 0,-1 0 0 0 0,0 1 0 0 0,1-1 1 0 0,-1 0-1 0 0,0 0 0 0 0,1 0 0 0 0,-1 0 0 0 0,1 1 0 0 0,0-2 1 0 0,-1 1 1 0 0,1 0-1 0 0,0 0 0 0 0,-1-1 1 0 0,1 1-1 0 0,0 0 0 0 0,-1-1 1 0 0,1 1-1 0 0,-1-1 1 0 0,1 1-1 0 0,-1-1 0 0 0,1 1 1 0 0,-1-1-1 0 0,1 1 0 0 0,0-2 1 0 0,13-23 79 0 0,21-57-28 0 0,-30 73-75 0 0,0 0 1 0 0,1 0-1 0 0,0 0 1 0 0,0 1-1 0 0,1-1 0 0 0,10-9 1 0 0,-11 14-97 0 0,1 0 1 0 0,-1 0-1 0 0,1 0 1 0 0,-1 1 0 0 0,1 0-1 0 0,12-3 1 0 0,15-7-619 0 0,-25 9 684 0 0,1 1-1 0 0,-1 0 0 0 0,1 1 1 0 0,0 0-1 0 0,0 1 0 0 0,0 0 1 0 0,0 1-1 0 0,13 0 0 0 0,-18 0 183 0 0,14-5 523 0 0,-15 6-726 0 0,-13 2-1548 0 0,7-2 1807 0 0,-9 3-402 0 0</inkml:trace>
</inkml:ink>
</file>

<file path=ppt/ink/ink1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6"/>
    </inkml:context>
    <inkml:brush xml:id="br0">
      <inkml:brushProperty name="width" value="0.2" units="cm"/>
      <inkml:brushProperty name="height" value="0.2" units="cm"/>
      <inkml:brushProperty name="color" value="#000000"/>
    </inkml:brush>
  </inkml:definitions>
  <inkml:trace contextRef="#ctx0" brushRef="#br0">0 1 2784 0 0,'6'6'3416'0'0,"-7"-6"-3351"0"0,1 18-168 0 0,0-12 295 0 0,4 207 410 0 0,47 331-1 0 0,-4-346-625 0 0,-42-179-126 0 0,-2-7-182 0 0,9 21 1 0 0,-8-25 88 0 0,0 0 0 0 0,1-1 0 0 0,8 10 1 0 0,-9-12 101 0 0,-1-1 27 0 0,-2-3 86 0 0,-1 0 1 0 0,1 1-1 0 0,-1-1 1 0 0,1-1-1 0 0,0 1 0 0 0,-1 0 1 0 0,1 0-1 0 0,0 0 0 0 0,0 0 1 0 0,0 0-1 0 0,0-1 0 0 0,0 1 1 0 0,0 0-1 0 0,0-1 0 0 0,0 1 1 0 0,0-1-1 0 0,0 1 0 0 0,0-1 1 0 0,1 1-1 0 0,0-2 4 0 0,0-1 1 0 0,0 1-1 0 0,-1-1 0 0 0,1 0 0 0 0,-1 0 0 0 0,1 1 1 0 0,-1-1-1 0 0,0 0 0 0 0,0 0 0 0 0,0 0 0 0 0,0 0 1 0 0,1-3-1 0 0</inkml:trace>
</inkml:ink>
</file>

<file path=ppt/ink/ink1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7"/>
    </inkml:context>
    <inkml:brush xml:id="br0">
      <inkml:brushProperty name="width" value="0.2" units="cm"/>
      <inkml:brushProperty name="height" value="0.2" units="cm"/>
      <inkml:brushProperty name="color" value="#000000"/>
    </inkml:brush>
  </inkml:definitions>
  <inkml:trace contextRef="#ctx0" brushRef="#br0">3 275 3232 0 0,'-2'-2'507'0'0,"2"2"-457"0"0,0-1 1 0 0,0 1 0 0 0,0 0-1 0 0,0 0 1 0 0,-1-1 0 0 0,1 1-1 0 0,0 0 1 0 0,0 0 0 0 0,0-1-1 0 0,0 1 1 0 0,0 0 0 0 0,0-1-1 0 0,0 1 1 0 0,0 0 0 0 0,0 0-1 0 0,0-1 1 0 0,0 1 0 0 0,0 0-1 0 0,1 0 1 0 0,-1-1 0 0 0,0 1-1 0 0,8-11 913 0 0,-6 9-841 0 0,0-1-1 0 0,1 1 1 0 0,-1 0-1 0 0,1 0 1 0 0,0 1-1 0 0,5-4 0 0 0,6 1-39 0 0,-1 1 0 0 0,0 0-1 0 0,1 1 1 0 0,18-2-1 0 0,114-4 134 0 0,100-9-148 0 0,-90-6-71 0 0,286-78 1 0 0,-252 51-1452 0 0,-153 41 929 0 0,-11-5 238 0 0</inkml:trace>
</inkml:ink>
</file>

<file path=ppt/ink/ink1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7"/>
    </inkml:context>
    <inkml:brush xml:id="br0">
      <inkml:brushProperty name="width" value="0.2" units="cm"/>
      <inkml:brushProperty name="height" value="0.2" units="cm"/>
      <inkml:brushProperty name="color" value="#000000"/>
    </inkml:brush>
  </inkml:definitions>
  <inkml:trace contextRef="#ctx0" brushRef="#br0">3 0 4256 0 0,'-1'2'127'0'0,"1"-1"-1"0"0,-1 1 1 0 0,1 0 0 0 0,0-1-1 0 0,-1 1 1 0 0,1 0 0 0 0,0-1-1 0 0,0 1 1 0 0,0 0 0 0 0,1-1-1 0 0,-1 1 1 0 0,0 0 0 0 0,1-1 0 0 0,-1 1-1 0 0,1 0 1 0 0,0 2 0 0 0,2 1-86 0 0,-1 0 1 0 0,1 0 0 0 0,0 0 0 0 0,4 5-1 0 0,1-1 0 0 0,0 0-1 0 0,1-1 0 0 0,-1 0 1 0 0,2 0-1 0 0,-1-1 0 0 0,1 0 1 0 0,1 0-1 0 0,13 6 0 0 0,13 4 27 0 0,43 12 0 0 0,-63-23-56 0 0,21 6 22 0 0,-22-7-17 0 0,0 0 1 0 0,-1 1 0 0 0,0 0 0 0 0,16 10-1 0 0,-28-15-13 0 0,-1 1 0 0 0,1 0 0 0 0,-1-1 0 0 0,0 1 0 0 0,0 0-1 0 0,0 0 1 0 0,0 0 0 0 0,0 1 0 0 0,0-1 0 0 0,0 0 0 0 0,-1 1 0 0 0,1-1-1 0 0,-1 1 1 0 0,0-1 0 0 0,0 1 0 0 0,0 0 0 0 0,0 0 0 0 0,0-1-1 0 0,0 1 1 0 0,-1 0 0 0 0,0 0 0 0 0,1 0 0 0 0,-1 0 0 0 0,0 0-1 0 0,-1 5 1 0 0,-1 2 12 0 0,-1 0 0 0 0,1 0 0 0 0,-2 0 0 0 0,0 0 0 0 0,0-1 0 0 0,-7 11 0 0 0,-156 270-683 0 0,160-279 482 0 0,-1-1 0 0 0,0 0-1 0 0,-15 14 1 0 0,19-20 137 0 0,-1-1 0 0 0,1 0-1 0 0,-1 1 1 0 0,0-2 0 0 0,0 1 0 0 0,0 0-1 0 0,0-1 1 0 0,0 0 0 0 0,-11 3 0 0 0,8-4 7 0 0,0-1 0 0 0,-1 1 0 0 0,1-1 0 0 0,0-1 0 0 0,-14-2 0 0 0</inkml:trace>
</inkml:ink>
</file>

<file path=ppt/ink/ink1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8"/>
    </inkml:context>
    <inkml:brush xml:id="br0">
      <inkml:brushProperty name="width" value="0.2" units="cm"/>
      <inkml:brushProperty name="height" value="0.2" units="cm"/>
      <inkml:brushProperty name="color" value="#000000"/>
    </inkml:brush>
  </inkml:definitions>
  <inkml:trace contextRef="#ctx0" brushRef="#br0">0 20 2240 0 0,'10'-20'4246'0'0,"-10"21"-4018"0"0,-2 67 174 0 0,0 19-338 0 0,8 96 17 0 0,5 285 7 0 0,-9-326-24 0 0,9 481 234 0 0,35 2-241 0 0,-43-602-114 0 0,-2-8-78 0 0,1 0 0 0 0,0 1 0 0 0,2-1 0 0 0,-1 0 0 0 0,9 20 0 0 0,-11-58-1999 0 0,-17-95-652 0 0,14 102 2673 0 0,-2-55-219 0 0</inkml:trace>
</inkml:ink>
</file>

<file path=ppt/ink/ink1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9"/>
    </inkml:context>
    <inkml:brush xml:id="br0">
      <inkml:brushProperty name="width" value="0.2" units="cm"/>
      <inkml:brushProperty name="height" value="0.2" units="cm"/>
      <inkml:brushProperty name="color" value="#000000"/>
    </inkml:brush>
  </inkml:definitions>
  <inkml:trace contextRef="#ctx0" brushRef="#br0">9 100 2624 0 0,'0'0'47'0'0,"-1"-1"0"0"0,0 1 1 0 0,1-1-1 0 0,-1 1 0 0 0,1-1 1 0 0,-1 0-1 0 0,1 1 0 0 0,-1-1 0 0 0,1 0 1 0 0,-1 1-1 0 0,1-1 0 0 0,0 0 1 0 0,-1 1-1 0 0,1-1 0 0 0,0 0 0 0 0,0 0 1 0 0,-1 1-1 0 0,1-1 0 0 0,0 0 0 0 0,0 0 1 0 0,0 0-1 0 0,0 1 0 0 0,0-1 1 0 0,0 0-1 0 0,0 0 0 0 0,0 0 0 0 0,0 1 1 0 0,1-1-1 0 0,-1 0 0 0 0,0-1 0 0 0,2-11 1080 0 0,-2 13-1102 0 0,0 0-1 0 0,0 0 1 0 0,0-1 0 0 0,0 1-1 0 0,0 0 1 0 0,0-1 0 0 0,0 1 0 0 0,0 0-1 0 0,0 0 1 0 0,0-1 0 0 0,0 1-1 0 0,0 0 1 0 0,0-1 0 0 0,0 1-1 0 0,0 0 1 0 0,0-1 0 0 0,0 1 0 0 0,0 0-1 0 0,0 0 1 0 0,0-1 0 0 0,0 1-1 0 0,1 0 1 0 0,-1 0 0 0 0,0-1 0 0 0,0 1-1 0 0,0 0 1 0 0,1 0 0 0 0,-1-1-1 0 0,0 1 1 0 0,0 0 0 0 0,0 0 0 0 0,1 0-1 0 0,-1-1 1 0 0,0 1 0 0 0,0 0-1 0 0,1 0 1 0 0,-1 0 0 0 0,0 0-1 0 0,1 0 1 0 0,-1 0 0 0 0,0 0 0 0 0,0 0-1 0 0,1-1 1 0 0,-1 1 0 0 0,0 0-1 0 0,1 0 1 0 0,-1 0 0 0 0,0 0 0 0 0,1 1-1 0 0,-1-1 1 0 0,0 0 0 0 0,0 0-1 0 0,1 0 1 0 0,-1 0 0 0 0,0 0 0 0 0,1 0-1 0 0,-1 0 1 0 0,0 0 0 0 0,0 1-1 0 0,1-1 1 0 0,15 13-136 0 0,-14-11 231 0 0,5 2-96 0 0,0 1 1 0 0,1-1-1 0 0,-1 0 0 0 0,1-1 1 0 0,0 1-1 0 0,0-2 0 0 0,14 4 1 0 0,63 7 36 0 0,-52-9-41 0 0,46 5 19 0 0,146 24 58 0 0,132 27-8 0 0,-246-48-66 0 0,145-2 1 0 0,41-34 50 0 0,5-29-79 0 0,-120 19-25 0 0,77-16 8 0 0,29 0 115 0 0,13 22 90 0 0,-199 23-275 0 0,125 11 0 0 0,15 20 223 0 0,-157-15-63 0 0,2 0-15 0 0,182 18 90 0 0,-220-30-92 0 0,-33 1-47 0 0,0 0 0 0 0,17 2-1 0 0,-30-2-8 0 0,-1 1-1 0 0,0 0 1 0 0,0-1 0 0 0,1 1-1 0 0,-1 0 1 0 0,0 0-1 0 0,0 1 1 0 0,0-1-1 0 0,0 0 1 0 0,0 1-1 0 0,0-1 1 0 0,-1 1-1 0 0,1 0 1 0 0,0-1-1 0 0,2 5 1 0 0,0-1 6 0 0,-1 0 0 0 0,0 1 1 0 0,0 0-1 0 0,0 0 0 0 0,2 6 0 0 0,1 11 8 0 0,-2-1 0 0 0,3 38 0 0 0,-1 169 70 0 0,-7-159-66 0 0,-8 308 4 0 0,-4 50-1 0 0,18-88-24 0 0,0-253-61 0 0,-2-51-572 0 0,-1-1-1 0 0,-5 66 0 0 0,3-98 411 0 0,-1 0-1 0 0,0 1 1 0 0,1-1 0 0 0,-1 0-1 0 0,-2 5 1 0 0,2-7 183 0 0,1 0 0 0 0,-1 0 0 0 0,0 0 0 0 0,1-1 0 0 0,-1 1 0 0 0,0 0-1 0 0,1 0 1 0 0,-1 0 0 0 0,0-1 0 0 0,0 1 0 0 0,0 0 0 0 0,0-1 0 0 0,0 1 0 0 0,0-1 0 0 0,0 1 0 0 0,0-1 0 0 0,0 1 0 0 0,0-1 0 0 0,0 0 0 0 0,-2 1 0 0 0,-10 0-112 0 0,1-1 0 0 0,-18-2 1 0 0</inkml:trace>
</inkml:ink>
</file>

<file path=ppt/ink/ink1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9"/>
    </inkml:context>
    <inkml:brush xml:id="br0">
      <inkml:brushProperty name="width" value="0.2" units="cm"/>
      <inkml:brushProperty name="height" value="0.2" units="cm"/>
      <inkml:brushProperty name="color" value="#000000"/>
    </inkml:brush>
  </inkml:definitions>
  <inkml:trace contextRef="#ctx0" brushRef="#br0">61 130 3424 0 0,'-41'-4'1107'0'0,"31"1"-633"0"0,1-4-48 0 0,9 6-379 0 0,1 0 0 0 0,-1 1 0 0 0,1 0 0 0 0,-1-1 0 0 0,1 1 1 0 0,0-1-1 0 0,-1 1 0 0 0,1 0 0 0 0,0-1 0 0 0,-1 1 1 0 0,1 0-1 0 0,0-1 0 0 0,-1 1 0 0 0,2 0 43 0 0,2-2-47 0 0,0 1 1 0 0,1 0-1 0 0,-1-1 0 0 0,0 2 0 0 0,0-1 0 0 0,1 0 0 0 0,-1 1 1 0 0,0 0-1 0 0,5 0 0 0 0,7 0 36 0 0,118-1 209 0 0,1 1-188 0 0,222-6 77 0 0,389-27-74 0 0,37-8 181 0 0,-139 44-191 0 0,-231 25-45 0 0,-192-7-21 0 0,-207-19-115 0 0,-12-2 43 0 0,1 1-1 0 0,0-1 1 0 0,-1 0-1 0 0,1 1 1 0 0,0-1 0 0 0,-1-1-1 0 0,1 1 1 0 0,0 0-1 0 0,-1 0 1 0 0,1-1-1 0 0,0 0 1 0 0,-1 1-1 0 0,1-1 1 0 0,-1 0 0 0 0,5-3-1 0 0,-7 4 38 0 0,0 0 1 0 0,1 0 0 0 0,-1 0 0 0 0,0 0 0 0 0,1-1 0 0 0,-1 1 0 0 0,1 0 0 0 0,-1 0 0 0 0,0-1 0 0 0,1 1 0 0 0,-1 0 0 0 0,0-1 0 0 0,0 1 0 0 0,1 0 0 0 0,-1-1 0 0 0,0 1 0 0 0,0-1 0 0 0,1 1 0 0 0,-1 0 0 0 0,0-1 0 0 0,0 1 0 0 0,0-1 0 0 0,0 1 0 0 0,0 0 0 0 0,0-1 0 0 0,0 1 0 0 0,0-1 0 0 0,0 1 0 0 0,0-1 0 0 0,0 1 0 0 0,0 0 0 0 0,0-1 0 0 0,0 1 0 0 0,0-1 0 0 0,0 1 0 0 0,0-1 0 0 0,0 1 0 0 0,0 0 0 0 0,-1-1-1 0 0,1 1 1 0 0,0-1 0 0 0,-1 0 0 0 0,-7-14-76 0 0,-15-21 0 0 0</inkml:trace>
</inkml:ink>
</file>

<file path=ppt/ink/ink1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1"/>
    </inkml:context>
    <inkml:brush xml:id="br0">
      <inkml:brushProperty name="width" value="0.2" units="cm"/>
      <inkml:brushProperty name="height" value="0.2" units="cm"/>
      <inkml:brushProperty name="color" value="#000000"/>
    </inkml:brush>
  </inkml:definitions>
  <inkml:trace contextRef="#ctx0" brushRef="#br0">8 17 3168 0 0,'-8'-16'3203'0'0,"8"16"-3180"0"0,9 54 296 0 0,17 104-115 0 0,-20-116-157 0 0,35 256 366 0 0,-40-287-397 0 0,-1-7-14 0 0,0 0 0 0 0,0 0 1 0 0,1 0-1 0 0,-1-1 0 0 0,1 1 0 0 0,0 0 0 0 0,0 0 0 0 0,0-1 0 0 0,1 1 0 0 0,-1 0 0 0 0,3 3 0 0 0,-4-7 0 0 0,1 0 0 0 0,-1 0 0 0 0,0 0 0 0 0,0 0 0 0 0,0 0 0 0 0,0 0 0 0 0,1 0 0 0 0,-1 0 0 0 0,0 0 0 0 0,0 0 0 0 0,0 0-1 0 0,0 0 1 0 0,0 0 0 0 0,1 0 0 0 0,-1 0 0 0 0,0 0 0 0 0,0 0 0 0 0,0 0 0 0 0,0 0 0 0 0,0 0 0 0 0,1-1 0 0 0,-1 1 0 0 0,0 0-1 0 0,0 0 1 0 0,0 0 0 0 0,0 0 0 0 0,0 0 0 0 0,0 0 0 0 0,1-1 0 0 0,-1 1 0 0 0,0 0 0 0 0,0 0 0 0 0,0 0 0 0 0,0 0 0 0 0,0 0-1 0 0,0-1 1 0 0,0 1 0 0 0,0 0 0 0 0,0 0 0 0 0,0 0 0 0 0,0 0 0 0 0,0-1 0 0 0,0 1 0 0 0,0 0 0 0 0,0 0 0 0 0,0 0 0 0 0,0-1-1 0 0,25-66 118 0 0,-18 45-113 0 0,0 1 0 0 0,13-24-1 0 0,-17 39-10 0 0,0 1-1 0 0,0-1 0 0 0,1 1 1 0 0,-1 0-1 0 0,9-8 0 0 0,-10 12-4 0 0,-1-1 0 0 0,1 1-1 0 0,0 0 1 0 0,0 0-1 0 0,0 0 1 0 0,-1 0 0 0 0,1 0-1 0 0,0 1 1 0 0,0-1 0 0 0,0 1-1 0 0,0-1 1 0 0,0 1-1 0 0,0 0 1 0 0,0-1 0 0 0,1 1-1 0 0,-1 0 1 0 0,0 0 0 0 0,0 1-1 0 0,0-1 1 0 0,4 1-1 0 0,0 1-7 0 0,0 0-1 0 0,0 1 1 0 0,0 0-1 0 0,10 6 1 0 0,-10-6 20 0 0,0 1 1 0 0,-1-1 0 0 0,2-1 0 0 0,-1 1 0 0 0,7 1-1 0 0,23 2 32 0 0,-1-3 0 0 0,1-1 0 0 0,45-3 0 0 0,-25 1-91 0 0,-25 0 104 0 0,54-7 0 0 0,-73 5-34 0 0,0-1 0 0 0,0 0-1 0 0,0-1 1 0 0,-1 0-1 0 0,1-1 1 0 0,-1 0-1 0 0,14-9 1 0 0,1-3 11 0 0,33-27 1 0 0,-48 33-16 0 0,0 1 1 0 0,0-1 0 0 0,-1-1-1 0 0,15-22 1 0 0,-5 5 16 0 0,-15 24-20 0 0,-1 0 1 0 0,-1-1-1 0 0,1 1 0 0 0,-1-1 1 0 0,0 0-1 0 0,0 0 1 0 0,0 0-1 0 0,-1 0 0 0 0,0-1 1 0 0,2-12-1 0 0,-3 15-2 0 0,-1 0 0 0 0,0 0 0 0 0,0 1 0 0 0,-1-1 0 0 0,1 0 0 0 0,-1 0 0 0 0,1 1 1 0 0,-3-7-1 0 0,2 9-7 0 0,1 0 1 0 0,0 0 0 0 0,-1 0 0 0 0,1 0 0 0 0,-1 0-1 0 0,1 1 1 0 0,-1-1 0 0 0,1 0 0 0 0,-1 0 0 0 0,0 1-1 0 0,1-1 1 0 0,-1 0 0 0 0,0 1 0 0 0,0-1 0 0 0,1 1 0 0 0,-1-1-1 0 0,0 1 1 0 0,0-1 0 0 0,0 1 0 0 0,0-1 0 0 0,0 1-1 0 0,0 0 1 0 0,0 0 0 0 0,0-1 0 0 0,0 1 0 0 0,1 0-1 0 0,-1 0 1 0 0,0 0 0 0 0,0 0 0 0 0,0 0 0 0 0,0 0-1 0 0,0 0 1 0 0,0 1 0 0 0,0-1 0 0 0,0 0 0 0 0,0 0 0 0 0,0 1-1 0 0,0-1 1 0 0,0 1 0 0 0,-1 0 0 0 0,-8 4-75 0 0,-1 0 0 0 0,1 1-1 0 0,-1 0 1 0 0,2 1 0 0 0,-10 8 0 0 0,15-13-58 0 0,1 1 0 0 0,1 0 0 0 0,-1 1-1 0 0,0-1 1 0 0,1 0 0 0 0,-1 1 0 0 0,1 0 0 0 0,-2 4 0 0 0,3-6-23 0 0,1 0 1 0 0,-1 0-1 0 0,0 0 1 0 0,1 1-1 0 0,0-1 1 0 0,-1 0-1 0 0,1 0 0 0 0,0 1 1 0 0,0-1-1 0 0,0 0 1 0 0,0 0-1 0 0,1 1 1 0 0,-1-1-1 0 0,1 0 1 0 0,-1 0-1 0 0,2 3 1 0 0,5 2-202 0 0</inkml:trace>
</inkml:ink>
</file>

<file path=ppt/ink/ink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3"/>
    </inkml:context>
    <inkml:brush xml:id="br0">
      <inkml:brushProperty name="width" value="0.2" units="cm"/>
      <inkml:brushProperty name="height" value="0.2" units="cm"/>
      <inkml:brushProperty name="color" value="#000000"/>
    </inkml:brush>
  </inkml:definitions>
  <inkml:trace contextRef="#ctx0" brushRef="#br0">0 1 2592 0 0,'0'0'2824'0'0,"6"4"-2628"0"0,-5 0-158 0 0,0 0 1 0 0,0 0-1 0 0,-1 0 0 0 0,1 0 1 0 0,-1 0-1 0 0,0 0 0 0 0,-1 7 1 0 0,1 20 24 0 0,1-27-62 0 0,3 26-173 0 0,8 36 1 0 0,-6-52 88 0 0,1-5 38 0 0</inkml:trace>
</inkml:ink>
</file>

<file path=ppt/ink/ink1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1"/>
    </inkml:context>
    <inkml:brush xml:id="br0">
      <inkml:brushProperty name="width" value="0.2" units="cm"/>
      <inkml:brushProperty name="height" value="0.2" units="cm"/>
      <inkml:brushProperty name="color" value="#000000"/>
    </inkml:brush>
  </inkml:definitions>
  <inkml:trace contextRef="#ctx0" brushRef="#br0">174 381 2784 0 0,'-2'-1'4343'0'0,"2"0"-4337"0"0,0 0 0 0 0,-1 1 0 0 0,1-1 0 0 0,-1 0 0 0 0,1 0 0 0 0,-1 1 0 0 0,1-1 0 0 0,-1 0 0 0 0,1 1 0 0 0,-1-1 0 0 0,0 1 0 0 0,1-1 0 0 0,-1 0-1 0 0,0 1 1 0 0,1 0 0 0 0,-1-1 0 0 0,0 1 0 0 0,0-1 0 0 0,0 1 0 0 0,1 0 0 0 0,-1 0 0 0 0,0-1 0 0 0,0 1 0 0 0,0 0 0 0 0,0 0 0 0 0,1 0 0 0 0,-1 0 0 0 0,-2 0 0 0 0,-5 4-1 0 0,-1 0 1 0 0,1 1 0 0 0,0 0-1 0 0,0 0 1 0 0,-9 8-1 0 0,7-6-9 0 0,-5 5 8 0 0,-17 15 0 0 0,28-23-5 0 0,0 0 0 0 0,1 0 0 0 0,-1 0 1 0 0,1 0-1 0 0,0 1 0 0 0,0 0 0 0 0,0-1 1 0 0,1 1-1 0 0,-3 5 0 0 0,5-7 3 0 0,-1-1-1 0 0,1 0 1 0 0,-1 0-1 0 0,1 0 1 0 0,0 1-1 0 0,0-1 1 0 0,0 0-1 0 0,0 0 1 0 0,0 1-1 0 0,1-1 1 0 0,-1 0-1 0 0,1 0 1 0 0,-1 0-1 0 0,1 0 1 0 0,0 1-1 0 0,0-1 1 0 0,0 0-1 0 0,0 0 1 0 0,0 0-1 0 0,1-1 1 0 0,-1 1-1 0 0,0 0 1 0 0,1 0-1 0 0,-1-1 1 0 0,1 1-1 0 0,0-1 1 0 0,-1 1-1 0 0,3 0 1 0 0,0 1 3 0 0,0-1 1 0 0,0 0 0 0 0,0 0-1 0 0,0 0 1 0 0,0 0-1 0 0,0-1 1 0 0,0 0-1 0 0,1 0 1 0 0,-1 0-1 0 0,0 0 1 0 0,1 0-1 0 0,-1-1 1 0 0,8 0-1 0 0,-5-2-12 0 0,1 1-1 0 0,-1-1 1 0 0,0-1-1 0 0,0 1 0 0 0,0-1 1 0 0,0 0-1 0 0,0-1 1 0 0,-1 0-1 0 0,1 0 0 0 0,-1 0 1 0 0,0-1-1 0 0,10-10 1 0 0,1-2 24 0 0,-1 0 0 0 0,21-32-1 0 0,-21 26 34 0 0,-2-2 0 0 0,0 0-1 0 0,-2 0 1 0 0,16-43 0 0 0,-13 19 21 0 0,12-74 0 0 0,-24 107-54 0 0,1-4 43 0 0,-1 1 1 0 0,1-25 0 0 0,-4 41-57 0 0,0 9-16 0 0,-6 127-5 0 0,1-68 7 0 0,4 80-1 0 0,2-121 5 0 0,0-7 5 0 0,0 0-1 0 0,7 30 1 0 0,-6-39 1 0 0,1 0 0 0 0,-1 0 0 0 0,1 0 0 0 0,1-1 0 0 0,0 1 0 0 0,0-1 0 0 0,0 0 0 0 0,8 10 0 0 0,-7-13 0 0 0,0-1 0 0 0,-1 1 0 0 0,1-1 0 0 0,0 0 0 0 0,1-1 0 0 0,-1 1 0 0 0,0-1 0 0 0,1 0 0 0 0,7 2 0 0 0,-2-2 0 0 0,0 0 0 0 0,0 0 0 0 0,22 0 0 0 0,-25-2 3 0 0,0 0 0 0 0,1 0 0 0 0,-1-1 0 0 0,0-1 0 0 0,0 1-1 0 0,1-1 1 0 0,-1-1 0 0 0,-1 1 0 0 0,1-1 0 0 0,0-1 0 0 0,-1 1 0 0 0,1-1 0 0 0,12-10 0 0 0,-12 7 3 0 0,0-1 0 0 0,0 0 0 0 0,-1 0 0 0 0,0-1 0 0 0,0 0-1 0 0,-1 0 1 0 0,0 0 0 0 0,-1-1 0 0 0,0 0 0 0 0,0 0 0 0 0,-1 0 0 0 0,0-1 0 0 0,-1 0-1 0 0,-1 1 1 0 0,1-1 0 0 0,0-16 0 0 0,-3 23-3 0 0,0 0-1 0 0,0 1 1 0 0,-1-1 0 0 0,0 1-1 0 0,1-1 1 0 0,-1 1 0 0 0,0-1-1 0 0,-1 1 1 0 0,1-1-1 0 0,-4-5 1 0 0,5 8-3 0 0,0 0 0 0 0,-1 0 0 0 0,1 0-1 0 0,-1 1 1 0 0,1-1-1 0 0,-1 0 1 0 0,1 0-1 0 0,-1 0 1 0 0,0 0-1 0 0,1 0 1 0 0,-1 1 0 0 0,0-1-1 0 0,0 0 1 0 0,0 1-1 0 0,1-1 1 0 0,-1 0-1 0 0,0 1 1 0 0,0-1-1 0 0,0 1 1 0 0,0 0 0 0 0,0-1-1 0 0,0 1 1 0 0,0 0-1 0 0,0-1 1 0 0,0 1-1 0 0,0 0 1 0 0,0 0-1 0 0,0 0 1 0 0,0 0 0 0 0,0 0-1 0 0,-1 0 1 0 0,1 0-1 0 0,0 0 1 0 0,0 1-1 0 0,0-1 1 0 0,0 0-1 0 0,0 1 1 0 0,-1 0 0 0 0,-4 2-6 0 0,1 0 0 0 0,0 0 0 0 0,0 1 1 0 0,0-1-1 0 0,-6 6 0 0 0,4-2-1 0 0,1-3 3 0 0,0 1-1 0 0,0 1 1 0 0,0-1 0 0 0,1 1 0 0 0,0 0 0 0 0,0 0 0 0 0,0 1-1 0 0,1-1 1 0 0,0 1 0 0 0,0 0 0 0 0,1 0 0 0 0,0 0-1 0 0,0 1 1 0 0,-2 9 0 0 0,4-12 1 0 0,-1 0 1 0 0,1 1-1 0 0,1-1 1 0 0,-1 0-1 0 0,1 1 0 0 0,0-1 1 0 0,0 0-1 0 0,0 1 1 0 0,1-1-1 0 0,0 0 0 0 0,0 0 1 0 0,0 1-1 0 0,1-1 1 0 0,0 0-1 0 0,0 0 0 0 0,0 0 1 0 0,0-1-1 0 0,1 1 0 0 0,0 0 1 0 0,0-1-1 0 0,0 0 1 0 0,1 0-1 0 0,-1 0 0 0 0,6 4 1 0 0,-1 0-55 0 0,0-2-1 0 0,0 0 1 0 0,1 0 0 0 0,0 0 0 0 0,0-1-1 0 0,1 0 1 0 0,-1-1 0 0 0,1 0 0 0 0,0-1 0 0 0,0 0-1 0 0,1 0 1 0 0,-1-1 0 0 0,1 0 0 0 0,-1-1 0 0 0,1 0-1 0 0,-1-1 1 0 0,1 0 0 0 0,-1-1 0 0 0,1 0 0 0 0,-1 0-1 0 0,19-6 1 0 0,-16 2-242 0 0,0 0 0 0 0,-1-1 0 0 0,1 0 0 0 0,11-8 1 0 0,9-13-5 0 0</inkml:trace>
</inkml:ink>
</file>

<file path=ppt/ink/ink1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2"/>
    </inkml:context>
    <inkml:brush xml:id="br0">
      <inkml:brushProperty name="width" value="0.2" units="cm"/>
      <inkml:brushProperty name="height" value="0.2" units="cm"/>
      <inkml:brushProperty name="color" value="#000000"/>
    </inkml:brush>
  </inkml:definitions>
  <inkml:trace contextRef="#ctx0" brushRef="#br0">37 24 4704 0 0,'-37'-23'2994'0'0,"38"26"-2996"0"0,3 13 12 0 0,0 0-1 0 0,-2 0 1 0 0,2 26 0 0 0,-4 51 75 0 0,-1-39-19 0 0,-3 134 126 0 0,3-167-182 0 0,-2 46-56 0 0,2 1-1 0 0,13 100 0 0 0,-5-128-607 0 0,1 0 0 0 0,16 46 0 0 0,-22-81 392 0 0,0 0 0 0 0,0-1-1 0 0,0 1 1 0 0,1 0-1 0 0,-1-1 1 0 0,1 0-1 0 0,0 0 1 0 0,1 0 0 0 0,-1 0-1 0 0,1 0 1 0 0,4 3-1 0 0,-8-7 247 0 0,0 0-1 0 0,1 0 1 0 0,-1 0-1 0 0,0 0 1 0 0,0 0-1 0 0,1 0 1 0 0,-1 0-1 0 0,0 0 1 0 0,0 0-1 0 0,1 0 1 0 0,-1 0-1 0 0,0 0 1 0 0,0 0-1 0 0,1 0 1 0 0,-1 0-1 0 0,0 0 1 0 0,0-1-1 0 0,0 1 1 0 0,1 0-1 0 0,-1 0 1 0 0,0 0-1 0 0,0 0 1 0 0,0-1-1 0 0,1 1 0 0 0,-1 0 1 0 0,0 0-1 0 0,0 0 1 0 0,0-1-1 0 0,0 1 1 0 0,0 0-1 0 0,1 0 1 0 0,-1-1-1 0 0,0 1 1 0 0,0 0-1 0 0,0 0 1 0 0,0-1-1 0 0,0 1 1 0 0,0 0-1 0 0,0-1 1 0 0,0 1 15 0 0</inkml:trace>
</inkml:ink>
</file>

<file path=ppt/ink/ink1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3"/>
    </inkml:context>
    <inkml:brush xml:id="br0">
      <inkml:brushProperty name="width" value="0.2" units="cm"/>
      <inkml:brushProperty name="height" value="0.2" units="cm"/>
      <inkml:brushProperty name="color" value="#000000"/>
    </inkml:brush>
  </inkml:definitions>
  <inkml:trace contextRef="#ctx0" brushRef="#br0">388 17 3360 0 0,'3'-1'131'0'0,"8"-13"2429"0"0,-23 13-1934 0 0,-6 0-430 0 0,5 1-133 0 0,0 0 1 0 0,1 1 0 0 0,-1 0 0 0 0,-24 6 0 0 0,15-1-36 0 0,-7 1-1 0 0,1 1 0 0 0,-27 12 0 0 0,46-16-25 0 0,0 1-1 0 0,0 0 1 0 0,1 0-1 0 0,0 1 1 0 0,0 0-1 0 0,0 0 0 0 0,1 1 1 0 0,0-1-1 0 0,0 2 1 0 0,-6 8-1 0 0,5-4-5 0 0,1 2 0 0 0,0-1 0 0 0,1 1 0 0 0,-9 27 0 0 0,12-30 6 0 0,0 1 0 0 0,0 0 0 0 0,1-1 1 0 0,1 1-1 0 0,0 0 0 0 0,1 0 0 0 0,0 1 0 0 0,1-1 0 0 0,0 0 0 0 0,1-1 0 0 0,4 20 0 0 0,-4-24 1 0 0,0-1-1 0 0,0 1 0 0 0,1 0 0 0 0,0-1 0 0 0,0 0 0 0 0,0 1 1 0 0,1-1-1 0 0,0-1 0 0 0,0 1 0 0 0,6 6 0 0 0,1-1-2 0 0,2 0 0 0 0,-1-1 0 0 0,19 11 0 0 0,-26-17-10 0 0,1 0 0 0 0,-1-1 0 0 0,1 1-1 0 0,0-1 1 0 0,0-1 0 0 0,0 1-1 0 0,0-1 1 0 0,1 0 0 0 0,-1 0 0 0 0,1-1-1 0 0,-1 0 1 0 0,1 0 0 0 0,8-1-1 0 0,-1 0-138 0 0,0 0 0 0 0,1-2-1 0 0,-1 0 1 0 0,0 0 0 0 0,0-2-1 0 0,0 1 1 0 0,-1-2 0 0 0,22-9-1 0 0,-26 8 88 0 0,-1 0 0 0 0,12-11 0 0 0</inkml:trace>
</inkml:ink>
</file>

<file path=ppt/ink/ink1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3"/>
    </inkml:context>
    <inkml:brush xml:id="br0">
      <inkml:brushProperty name="width" value="0.2" units="cm"/>
      <inkml:brushProperty name="height" value="0.2" units="cm"/>
      <inkml:brushProperty name="color" value="#000000"/>
    </inkml:brush>
  </inkml:definitions>
  <inkml:trace contextRef="#ctx0" brushRef="#br0">1 98 3456 0 0,'3'0'1296'0'0,"-3"3"-1008"0"0,18-6 216 0 0,-13 3 24 0 0,14 0-200 0 0,-6 0-48 0 0,19 0-168 0 0,9-9-56 0 0,4 4-32 0 0,1-1-56 0 0,-1-3-16 0 0,-3-2-856 0 0,-12-6-376 0 0,-25-7 648 0 0,-10 7 312 0 0</inkml:trace>
</inkml:ink>
</file>

<file path=ppt/ink/ink1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4"/>
    </inkml:context>
    <inkml:brush xml:id="br0">
      <inkml:brushProperty name="width" value="0.2" units="cm"/>
      <inkml:brushProperty name="height" value="0.2" units="cm"/>
      <inkml:brushProperty name="color" value="#000000"/>
    </inkml:brush>
  </inkml:definitions>
  <inkml:trace contextRef="#ctx0" brushRef="#br0">14 1 3680 0 0,'-3'0'741'0'0,"-6"1"1032"0"0,9 0-1743 0 0,0-1 1 0 0,-1 1-1 0 0,1 0 1 0 0,0-1 0 0 0,0 1-1 0 0,0 0 1 0 0,0-1 0 0 0,0 1-1 0 0,0 0 1 0 0,0-1 0 0 0,0 1-1 0 0,0-1 1 0 0,0 1 0 0 0,0 0-1 0 0,0-1 1 0 0,1 1-1 0 0,-1 0 1 0 0,35 169 152 0 0,-16-81-157 0 0,-12-47-15 0 0,3-2 0 0 0,1 1 0 0 0,20 47 0 0 0,-27-80-12 0 0,0 1 0 0 0,0-1-1 0 0,1-1 1 0 0,0 1 0 0 0,0-1-1 0 0,1 0 1 0 0,9 10-1 0 0,-12-15-15 0 0,1 1 0 0 0,-1 0 0 0 0,1-1 0 0 0,-1 1 0 0 0,1-1 0 0 0,0 0 0 0 0,0 0 0 0 0,0-1 0 0 0,0 1-1 0 0,0-1 1 0 0,0 0 0 0 0,0 0 0 0 0,0 0 0 0 0,0-1 0 0 0,1 1 0 0 0,-1-1 0 0 0,0 0 0 0 0,5-1-1 0 0,-2 0-190 0 0,0-1-1 0 0,-1 0 1 0 0,1-1-1 0 0,-1 1 0 0 0,1-1 1 0 0,-1 0-1 0 0,0-1 0 0 0,0 0 1 0 0,-1 0-1 0 0,10-8 1 0 0,4-5-526 0 0,21-24 1 0 0,-38 38 819 0 0,3-1 236 0 0,-1-1 1 0 0,0 0 0 0 0,0 0 0 0 0,0-1 0 0 0,4-6 0 0 0,2-5 72 0 0,84-121 1602 0 0,-92 134-1991 0 0,2-1 0 0 0,-1 1 1 0 0,0 0-1 0 0,1 0 0 0 0,4-4 0 0 0,-7 8-6 0 0,-1-1-1 0 0,1 0 0 0 0,0 1 1 0 0,-1-1-1 0 0,1 1 0 0 0,0-1 1 0 0,0 1-1 0 0,-1-1 1 0 0,1 1-1 0 0,0 0 0 0 0,0-1 1 0 0,0 1-1 0 0,0 0 0 0 0,0 0 1 0 0,0 0-1 0 0,0-1 0 0 0,-1 1 1 0 0,1 0-1 0 0,0 0 1 0 0,0 0-1 0 0,0 1 0 0 0,0-1 1 0 0,0 0-1 0 0,0 0 0 0 0,0 0 1 0 0,0 1-1 0 0,-1-1 0 0 0,1 0 1 0 0,0 1-1 0 0,0-1 1 0 0,0 1-1 0 0,-1-1 0 0 0,1 1 1 0 0,0-1-1 0 0,0 1 0 0 0,-1-1 1 0 0,2 2-1 0 0,3 5-2 0 0,-1-1 0 0 0,0 1 0 0 0,0 0 1 0 0,-1 1-1 0 0,1-1 0 0 0,-2 0 0 0 0,1 1 0 0 0,-1 0 0 0 0,0-1 0 0 0,-1 1 0 0 0,2 15 0 0 0,3 42-9 0 0,-2-42 126 0 0,-1 27 0 0 0,-3-48-96 0 0,0 1 0 0 0,0-1 0 0 0,0 1 0 0 0,0 0 0 0 0,1-1 0 0 0,-1 1-1 0 0,2 4 1 0 0,-1-7-16 0 0,-1 0-1 0 0,0 1 1 0 0,0-1-1 0 0,0 0 1 0 0,0 0-1 0 0,0 0 1 0 0,0 0-1 0 0,0 0 1 0 0,0 0-1 0 0,0 0 1 0 0,1 0-1 0 0,-1 1 1 0 0,0-1-1 0 0,0 0 1 0 0,0 0-1 0 0,0 0 1 0 0,0 0-1 0 0,0 0 1 0 0,1 0-1 0 0,-1 0 1 0 0,0 0-1 0 0,0 0 1 0 0,0 0-1 0 0,0 0 1 0 0,0 0-1 0 0,1 0 1 0 0,-1 0-1 0 0,0 0 1 0 0,0 0-1 0 0,0 0 1 0 0,0 0-1 0 0,0 0 1 0 0,0 0-1 0 0,1 0 1 0 0,-1 0-1 0 0,0 0 1 0 0,0 0-1 0 0,0 0 1 0 0,0 0-1 0 0,0 0 1 0 0,0-1-1 0 0,1 1 1 0 0,7-12 25 0 0,3-10-27 0 0,-3 4-10 0 0,19-29 0 0 0,-12 27-62 0 0,21-25 0 0 0,-28 37-67 0 0,0 0 1 0 0,0 1 0 0 0,1 0-1 0 0,0 0 1 0 0,13-7-1 0 0,-6 6-196 0 0,-6 3-423 0 0,0-1 0 0 0,17-13 0 0 0,-3 0-1082 0 0,7 2 667 0 0</inkml:trace>
</inkml:ink>
</file>

<file path=ppt/ink/ink1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4"/>
    </inkml:context>
    <inkml:brush xml:id="br0">
      <inkml:brushProperty name="width" value="0.2" units="cm"/>
      <inkml:brushProperty name="height" value="0.2" units="cm"/>
      <inkml:brushProperty name="color" value="#000000"/>
    </inkml:brush>
  </inkml:definitions>
  <inkml:trace contextRef="#ctx0" brushRef="#br0">1 3 3104 0 0,'0'0'55'0'0,"0"0"-1"0"0,1 0 1 0 0,-1-1 0 0 0,0 1-1 0 0,1 0 1 0 0,-1 0 0 0 0,0-1-1 0 0,1 1 1 0 0,-1 0 0 0 0,0 0-1 0 0,1 0 1 0 0,-1 0 0 0 0,0 0-1 0 0,1 0 1 0 0,-1-1-1 0 0,1 1 1 0 0,-1 0 0 0 0,0 0-1 0 0,1 0 1 0 0,-1 0 0 0 0,1 0-1 0 0,-1 1 1 0 0,0-1 0 0 0,1 0-1 0 0,-1 0 1 0 0,0 0 0 0 0,1 0-1 0 0,10 9 870 0 0,5 17-429 0 0,-15-22-428 0 0,1 0 0 0 0,-1 1-1 0 0,-1-1 1 0 0,1 1 0 0 0,0-1-1 0 0,-1 1 1 0 0,0-1 0 0 0,-1 8-1 0 0,1 1 99 0 0,7-31-3219 0 0,-6-1 2602 0 0</inkml:trace>
</inkml:ink>
</file>

<file path=ppt/ink/ink1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4"/>
    </inkml:context>
    <inkml:brush xml:id="br0">
      <inkml:brushProperty name="width" value="0.2" units="cm"/>
      <inkml:brushProperty name="height" value="0.2" units="cm"/>
      <inkml:brushProperty name="color" value="#000000"/>
    </inkml:brush>
  </inkml:definitions>
  <inkml:trace contextRef="#ctx0" brushRef="#br0">3 3 4096 0 0,'-3'-3'1877'0'0,"10"16"-930"0"0,15 84-700 0 0,-17-66-217 0 0,35 277 451 0 0,-33-241-394 0 0,-1 8-139 0 0,-3-26-782 0 0,3-1 0 0 0,15 68 0 0 0,-11-85-1473 0 0,-7-5 779 0 0</inkml:trace>
</inkml:ink>
</file>

<file path=ppt/ink/ink1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5"/>
    </inkml:context>
    <inkml:brush xml:id="br0">
      <inkml:brushProperty name="width" value="0.2" units="cm"/>
      <inkml:brushProperty name="height" value="0.2" units="cm"/>
      <inkml:brushProperty name="color" value="#000000"/>
    </inkml:brush>
  </inkml:definitions>
  <inkml:trace contextRef="#ctx0" brushRef="#br0">25 44 3968 0 0,'-16'4'674'0'0,"8"-1"340"0"0,25-10-25 0 0,-3 3-861 0 0,1 1-1 0 0,-1 0 1 0 0,1 1 0 0 0,22-1-1 0 0,-13 1-37 0 0,197 3 241 0 0,-91 3-250 0 0,12-4-98 0 0,360-4-1719 0 0,-478 3 1202 0 0,-1 0-1 0 0,0-2 1 0 0,33-7 0 0 0,-9-3-241 0 0</inkml:trace>
</inkml:ink>
</file>

<file path=ppt/ink/ink1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5"/>
    </inkml:context>
    <inkml:brush xml:id="br0">
      <inkml:brushProperty name="width" value="0.2" units="cm"/>
      <inkml:brushProperty name="height" value="0.2" units="cm"/>
      <inkml:brushProperty name="color" value="#000000"/>
    </inkml:brush>
  </inkml:definitions>
  <inkml:trace contextRef="#ctx0" brushRef="#br0">8 1 3904 0 0,'-7'0'1967'0'0,"26"2"-1118"0"0,12 6-684 0 0,-1 2 0 0 0,56 26 1 0 0,-49-19-118 0 0,21 9 40 0 0,-1 2 1 0 0,-2 3 0 0 0,74 53-1 0 0,-119-77-66 0 0,-1 1-1 0 0,1 1 0 0 0,-1-1 1 0 0,-1 2-1 0 0,0-1 0 0 0,0 1 1 0 0,7 12-1 0 0,-11-16-19 0 0,-1 1 0 0 0,0 0 1 0 0,-1-1-1 0 0,1 1 0 0 0,-1 0 0 0 0,0 1 0 0 0,-1-1 1 0 0,0 0-1 0 0,0 0 0 0 0,0 0 0 0 0,-1 1 0 0 0,0-1 1 0 0,-2 10-1 0 0,0-4-26 0 0,-1 0 0 0 0,0 0 0 0 0,-2-1 0 0 0,1 1 0 0 0,-1-1 0 0 0,-11 19 0 0 0,3-10-313 0 0,-1-1 1 0 0,-24 29-1 0 0,32-41 127 0 0,-1 0 0 0 0,0-1 0 0 0,-1 0 0 0 0,0 0 0 0 0,0 0 0 0 0,0-1-1 0 0,-10 5 1 0 0,-15 7-151 0 0</inkml:trace>
</inkml:ink>
</file>

<file path=ppt/ink/ink1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6"/>
    </inkml:context>
    <inkml:brush xml:id="br0">
      <inkml:brushProperty name="width" value="0.2" units="cm"/>
      <inkml:brushProperty name="height" value="0.2" units="cm"/>
      <inkml:brushProperty name="color" value="#000000"/>
    </inkml:brush>
  </inkml:definitions>
  <inkml:trace contextRef="#ctx0" brushRef="#br0">58 175 3616 0 0,'-7'-2'424'0'0,"5"2"-266"0"0,0-1 0 0 0,0 0 0 0 0,0 1 0 0 0,0 0 0 0 0,0-1 0 0 0,0 1 0 0 0,0 0-1 0 0,0 0 1 0 0,0 0 0 0 0,-2 1 0 0 0,3-1-121 0 0,0 0 0 0 0,0 1 0 0 0,0 0 0 0 0,0-1-1 0 0,0 1 1 0 0,0-1 0 0 0,0 1 0 0 0,1 0 0 0 0,-1 0 0 0 0,0 0 0 0 0,0-1 0 0 0,1 1 0 0 0,-1 0 0 0 0,1 0-1 0 0,-1 0 1 0 0,1 0 0 0 0,-1 0 0 0 0,1 0 0 0 0,0 0 0 0 0,-1 0 0 0 0,1 0 0 0 0,0 0 0 0 0,0 0-1 0 0,0 0 1 0 0,-1 1 0 0 0,2 0 0 0 0,-2 0-30 0 0,-6 90 221 0 0,5-63-207 0 0,0 6 27 0 0,5 70 0 0 0,-2-100-45 0 0,2 34 54 0 0,3 1-1 0 0,1-1 1 0 0,20 60-1 0 0,-15-67-9 0 0,1-2 0 0 0,2 1 0 0 0,1-2 0 0 0,1 0 0 0 0,2-1 0 0 0,1-1 0 0 0,33 36 0 0 0,-46-55-34 0 0,1 0 0 0 0,1-1 0 0 0,-1 0 0 0 0,1 0-1 0 0,1-1 1 0 0,-1 0 0 0 0,1-1 0 0 0,0 0-1 0 0,0 0 1 0 0,0-1 0 0 0,16 4 0 0 0,-20-7-8 0 0,0 1 0 0 0,-1-1 0 0 0,1-1 1 0 0,0 1-1 0 0,0-1 0 0 0,-1 0 0 0 0,1 0 0 0 0,0 0 1 0 0,0-1-1 0 0,7-2 0 0 0,-3 0 2 0 0,0-1 1 0 0,0 0-1 0 0,18-12 0 0 0,-25 15-5 0 0,14-10 3 0 0,-1 0 0 0 0,0-1-1 0 0,0-1 1 0 0,-1 0 0 0 0,-1-1 0 0 0,0-1 0 0 0,15-21 0 0 0,-21 25-3 0 0,14-16 3 0 0,-2-1 1 0 0,-2-1-1 0 0,0-1 0 0 0,-2-1 1 0 0,14-37-1 0 0,-15 32 1 0 0,-2-1 1 0 0,-1 0-1 0 0,-3-1 1 0 0,7-47-1 0 0,-12 55-4 0 0,-1-1 1 0 0,-2 0-1 0 0,-1 1 1 0 0,-6-44-1 0 0,3 53-1 0 0,0 1 0 0 0,-2-1 1 0 0,-10-30-1 0 0,12 43-6 0 0,-1 0 1 0 0,0 0-1 0 0,0 0 1 0 0,0 1-1 0 0,-1 0 1 0 0,0 0-1 0 0,-1 0 0 0 0,1 1 1 0 0,-1-1-1 0 0,-13-9 1 0 0,16 14-3 0 0,0 0 0 0 0,0 0 0 0 0,0 0-1 0 0,0 0 1 0 0,-1 1 0 0 0,1 0 0 0 0,-1 0 0 0 0,1-1 0 0 0,-1 2 0 0 0,1-1 0 0 0,-1 0 0 0 0,1 1 0 0 0,-1 0 0 0 0,0 0 0 0 0,1 0-1 0 0,-1 0 1 0 0,-6 2 0 0 0,6-2-4 0 0,-4 1-53 0 0,0 0 0 0 0,0 0-1 0 0,-1 1 1 0 0,1 1 0 0 0,0-1-1 0 0,1 1 1 0 0,-1 1 0 0 0,0-1 0 0 0,-10 8-1 0 0,8-5-36 0 0,-78 47-1388 0 0,76-44 1265 0 0,0 1 1 0 0,0 0-1 0 0,1 0 0 0 0,-13 16 0 0 0,-6 18-105 0 0</inkml:trace>
</inkml:ink>
</file>

<file path=ppt/ink/ink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
    </inkml:context>
    <inkml:brush xml:id="br0">
      <inkml:brushProperty name="width" value="0.2" units="cm"/>
      <inkml:brushProperty name="height" value="0.2" units="cm"/>
      <inkml:brushProperty name="color" value="#000000"/>
    </inkml:brush>
  </inkml:definitions>
  <inkml:trace contextRef="#ctx0" brushRef="#br0">182 32 3136 0 0,'-2'-4'434'0'0,"2"3"-370"0"0,-1 1-1 0 0,1-1 1 0 0,0 1-1 0 0,0-1 1 0 0,0 1 0 0 0,-1-1-1 0 0,1 1 1 0 0,0 0-1 0 0,0-1 1 0 0,-1 1 0 0 0,1-1-1 0 0,0 1 1 0 0,-1 0-1 0 0,1-1 1 0 0,-1 1 0 0 0,1 0-1 0 0,0-1 1 0 0,-1 1-1 0 0,1 0 1 0 0,-1 0 0 0 0,1 0-1 0 0,-1-1 1 0 0,1 1-1 0 0,-1 0 1 0 0,1 0 0 0 0,-1 0-1 0 0,1 0 1 0 0,-1 0 0 0 0,-17-11 306 0 0,15 9-371 0 0,-1 1 0 0 0,0 0 0 0 0,1 0 1 0 0,-1 0-1 0 0,0 1 0 0 0,1-1 0 0 0,-1 1 0 0 0,0 0 0 0 0,0 0 0 0 0,1 0 0 0 0,-1 0 0 0 0,0 1 0 0 0,1 0 0 0 0,-1-1 1 0 0,0 1-1 0 0,1 1 0 0 0,-1-1 0 0 0,1 0 0 0 0,-1 1 0 0 0,1 0 0 0 0,0 0 0 0 0,0 0 0 0 0,0 0 0 0 0,0 0 1 0 0,0 1-1 0 0,0-1 0 0 0,-3 5 0 0 0,-6 8-5 0 0,8-10-1 0 0,0-1-1 0 0,1 1 1 0 0,-1-1 0 0 0,1 1 0 0 0,-2 5-1 0 0,2-3 2 0 0,1-2-1 0 0,-1 0 0 0 0,1 0 1 0 0,-2 10-1 0 0,4-14 7 0 0,-1 0-1 0 0,1 0 1 0 0,0 0-1 0 0,0 0 1 0 0,0 0-1 0 0,0 0 1 0 0,0 0-1 0 0,0 0 1 0 0,0-1 0 0 0,0 1-1 0 0,0 0 1 0 0,0 0-1 0 0,1 0 1 0 0,-1 0-1 0 0,0 0 1 0 0,1 0 0 0 0,-1-1-1 0 0,1 1 1 0 0,-1 0-1 0 0,1 0 1 0 0,-1 0-1 0 0,1-1 1 0 0,-1 1-1 0 0,1 0 1 0 0,0-1 0 0 0,-1 1-1 0 0,1-1 1 0 0,0 1-1 0 0,1 0 1 0 0,1 0 4 0 0,0-1 0 0 0,0 1 0 0 0,0-1 0 0 0,0 0 0 0 0,0-1 0 0 0,0 1 0 0 0,0 0 1 0 0,0-1-1 0 0,0 1 0 0 0,0-1 0 0 0,6-2 0 0 0,-2 1 4 0 0,22-9 24 0 0,-22 8-26 0 0,-1 1 1 0 0,0 0 0 0 0,0 0-1 0 0,1 0 1 0 0,7 0-1 0 0,-11 1 1 0 0,-1 1-1 0 0,1 1 0 0 0,-1-1 1 0 0,1 0-1 0 0,0 1 1 0 0,-1-1-1 0 0,1 1 1 0 0,-1 0-1 0 0,0-1 0 0 0,1 1 1 0 0,-1 1-1 0 0,0-1 1 0 0,1 0-1 0 0,-1 0 1 0 0,0 1-1 0 0,0 0 0 0 0,3 2 1 0 0,0 1-7 0 0,3 2 10 0 0,-1-1-1 0 0,17 12 1 0 0,-20-16-48 0 0,-1 0-1 0 0,1-1 1 0 0,0 1-1 0 0,0-1 0 0 0,0 0 1 0 0,0 0-1 0 0,0 0 1 0 0,0 0-1 0 0,0 0 1 0 0,7-1-1 0 0,0 0-574 0 0,0-1-1 0 0,0 0 0 0 0,0-1 1 0 0,17-4-1 0 0,-5-2-263 0 0</inkml:trace>
</inkml:ink>
</file>

<file path=ppt/ink/ink1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7"/>
    </inkml:context>
    <inkml:brush xml:id="br0">
      <inkml:brushProperty name="width" value="0.2" units="cm"/>
      <inkml:brushProperty name="height" value="0.2" units="cm"/>
      <inkml:brushProperty name="color" value="#000000"/>
    </inkml:brush>
  </inkml:definitions>
  <inkml:trace contextRef="#ctx0" brushRef="#br0">0 0 3200 0 0,'103'3'1051'0'0,"-100"-3"-984"0"0,0 0 0 0 0,0 0 0 0 0,1 0 0 0 0,-1 0 0 0 0,0 1 0 0 0,5 1 0 0 0,22 7 445 0 0,-28-8-424 0 0,1 1 0 0 0,-1-1 0 0 0,1 0-1 0 0,-1 0 1 0 0,0 1 0 0 0,1 0 0 0 0,-1-1 0 0 0,0 1 0 0 0,0 0 0 0 0,0 0 0 0 0,0 0 0 0 0,0 0 0 0 0,2 5 0 0 0,-1-1 13 0 0,1 0 1 0 0,-1 0 0 0 0,3 10 0 0 0,-5-12-67 0 0,6 20 89 0 0,-1 0-1 0 0,5 34 1 0 0,-9-40-112 0 0,1 1 0 0 0,1-1 0 0 0,1 1 0 0 0,1-1 0 0 0,10 22 0 0 0,-15-38-2 0 0,0 1-1 0 0,0-1 1 0 0,1 0 0 0 0,-1 1 0 0 0,1-1 0 0 0,0 0-1 0 0,-1 0 1 0 0,1-1 0 0 0,0 1 0 0 0,3 2 0 0 0,-3-3 0 0 0,-1 0 0 0 0,1-1 0 0 0,0 1 0 0 0,-1-1 1 0 0,1 1-1 0 0,0-1 0 0 0,-1 1 0 0 0,1-1 1 0 0,0 0-1 0 0,0 0 0 0 0,-1 0 0 0 0,1 0 0 0 0,0 0 1 0 0,-1 0-1 0 0,1-1 0 0 0,0 1 0 0 0,0 0 0 0 0,-1-1 1 0 0,4-1-1 0 0,22-10 41 0 0,-1-1-1 0 0,0-1 1 0 0,38-29 0 0 0,40-21-20 0 0,-75 47-28 0 0,-21 12-2 0 0,0-1 0 0 0,1 2 1 0 0,0-1-1 0 0,0 1 1 0 0,1 1-1 0 0,10-4 0 0 0,-19 7-2 0 0,0 0 0 0 0,-1 1-1 0 0,1-1 1 0 0,-1 0 0 0 0,1 0-1 0 0,0 0 1 0 0,-1 0 0 0 0,1 1-1 0 0,-1-1 1 0 0,1 0 0 0 0,-1 0-1 0 0,1 1 1 0 0,-1-1-1 0 0,1 0 1 0 0,-1 1 0 0 0,1-1-1 0 0,-1 1 1 0 0,0-1 0 0 0,1 1-1 0 0,-1-1 1 0 0,1 1 0 0 0,-1-1-1 0 0,0 1 1 0 0,0-1 0 0 0,1 1-1 0 0,-1-1 1 0 0,0 1-1 0 0,0-1 1 0 0,0 1 0 0 0,1 0-1 0 0,-1-1 1 0 0,0 1 0 0 0,0-1-1 0 0,0 1 1 0 0,0 0 0 0 0,0 0-1 0 0,0 1-132 0 0,0-1 0 0 0,0 1 0 0 0,0-1 0 0 0,0 1 0 0 0,0-1 0 0 0,0 1 0 0 0,0-1 0 0 0,-1 1 0 0 0,1-1 0 0 0,0 1 0 0 0,-1-1 0 0 0,1 1 0 0 0,-2 1 0 0 0,0-2-159 0 0,0 1 0 0 0,-1 0 0 0 0,1-1 0 0 0,0 0 0 0 0,-1 1 0 0 0,1-1 0 0 0,-4 1 0 0 0,-7 1-175 0 0</inkml:trace>
</inkml:ink>
</file>

<file path=ppt/ink/ink1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7"/>
    </inkml:context>
    <inkml:brush xml:id="br0">
      <inkml:brushProperty name="width" value="0.2" units="cm"/>
      <inkml:brushProperty name="height" value="0.2" units="cm"/>
      <inkml:brushProperty name="color" value="#000000"/>
    </inkml:brush>
  </inkml:definitions>
  <inkml:trace contextRef="#ctx0" brushRef="#br0">0 470 3872 0 0,'22'0'1768'0'0,"10"0"-1272"0"0,-22 0 16 0 0,7 0-240 0 0,-2 0-56 0 0,12-9-128 0 0,-5 1-56 0 0,10-4-24 0 0,-3 0-80 0 0,1 1-16 0 0,-2 2-608 0 0,-1 1-272 0 0,-5-1 496 0 0,-12-11 248 0 0</inkml:trace>
  <inkml:trace contextRef="#ctx0" brushRef="#br0">241 16 4320 0 0,'-19'-16'1984'0'0,"16"25"-1112"0"0,3 11-648 0 0,0-5-32 0 0,-5 42-96 0 0,5-20-24 0 0,-5 44-40 0 0,5-12-8 0 0,5 32 8 0 0,-5-20-176 0 0,13-9-80 0 0,-4-11-1120 0 0,9-53-512 0 0,-4 1 928 0 0,14-50 472 0 0</inkml:trace>
</inkml:ink>
</file>

<file path=ppt/ink/ink1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7"/>
    </inkml:context>
    <inkml:brush xml:id="br0">
      <inkml:brushProperty name="width" value="0.2" units="cm"/>
      <inkml:brushProperty name="height" value="0.2" units="cm"/>
      <inkml:brushProperty name="color" value="#000000"/>
    </inkml:brush>
  </inkml:definitions>
  <inkml:trace contextRef="#ctx0" brushRef="#br0">0 21 3232 0 0,'54'-16'2032'0'0,"-36"14"-1770"0"0,0 0 0 0 0,0 1 1 0 0,0 1-1 0 0,0 1 0 0 0,0 0 1 0 0,19 5-1 0 0,-29-5-252 0 0,-1 0 0 0 0,1 1 0 0 0,-1 0 1 0 0,0 0-1 0 0,0 1 0 0 0,0 0 0 0 0,0 0 1 0 0,0 0-1 0 0,-1 1 0 0 0,1 0 0 0 0,-1 1 0 0 0,0-1 1 0 0,-1 1-1 0 0,1 0 0 0 0,-1 1 0 0 0,0-1 1 0 0,7 10-1 0 0,-9-11-1 0 0,-1 0 1 0 0,0 0 0 0 0,0 0-1 0 0,-1 0 1 0 0,1 0 0 0 0,-1 0-1 0 0,0 1 1 0 0,0-1 0 0 0,0 0-1 0 0,-1 1 1 0 0,1-1-1 0 0,-1 0 1 0 0,0 1 0 0 0,-1 7-1 0 0,0-6-3 0 0,0 12-5 0 0,-1 1 0 0 0,-1-1 0 0 0,0 1 0 0 0,-11 28-1 0 0,14-47 0 0 0,-45 120-67 0 0,37-100 36 0 0,-3 5-158 0 0,-1-1 1 0 0,0 0 0 0 0,-22 28-1 0 0,28-43-98 0 0,0-1 0 0 0,0-1 0 0 0,-10 10 0 0 0,13-15 134 0 0,0 1 1 0 0,0-1-1 0 0,0 0 1 0 0,-1 0-1 0 0,1 0 1 0 0,-1 0-1 0 0,0-1 1 0 0,0 1-1 0 0,1-1 0 0 0,-6 1 1 0 0,6-1 73 0 0,1-1 0 0 0,-1 1 0 0 0,1-1 0 0 0,-1 0 0 0 0,0 1 1 0 0,1-1-1 0 0,-1-1 0 0 0,1 1 0 0 0,-1 0 0 0 0,1 0 0 0 0,-5-2 0 0 0,4 0 25 0 0,0 0 0 0 0,0 0 0 0 0,1 0 1 0 0,-1 0-1 0 0,1 0 0 0 0,-1-1 0 0 0,1 1 0 0 0,-3-4 0 0 0</inkml:trace>
</inkml:ink>
</file>

<file path=ppt/ink/ink1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8"/>
    </inkml:context>
    <inkml:brush xml:id="br0">
      <inkml:brushProperty name="width" value="0.2" units="cm"/>
      <inkml:brushProperty name="height" value="0.2" units="cm"/>
      <inkml:brushProperty name="color" value="#000000"/>
    </inkml:brush>
  </inkml:definitions>
  <inkml:trace contextRef="#ctx0" brushRef="#br0">37 1 4448 0 0,'-6'2'1553'0'0,"6"-2"-1520"0"0,0 0 0 0 0,0 0 1 0 0,0 0-1 0 0,0 0 0 0 0,0 1 0 0 0,0-1 1 0 0,0 0-1 0 0,0 0 0 0 0,0 0 0 0 0,0 0 1 0 0,0 1-1 0 0,0-1 0 0 0,0 0 0 0 0,-1 6 101 0 0,0 17 379 0 0,1 33-280 0 0,-1 79-14 0 0,-16 211-52 0 0,14-295-171 0 0,-4 293-438 0 0,7-331 247 0 0,2 15-381 0 0,-2-28 557 0 0,0 0 1 0 0,1 0-1 0 0,-1 1 0 0 0,0-1 1 0 0,0 0-1 0 0,0 0 0 0 0,0 0 0 0 0,0 1 1 0 0,0-1-1 0 0,0 0 0 0 0,1 0 0 0 0,-1 0 1 0 0,0 1-1 0 0,0-1 0 0 0,0 0 1 0 0,0 0-1 0 0,1 0 0 0 0,-1 0 0 0 0,0 0 1 0 0,0 1-1 0 0,0-1 0 0 0,1 0 1 0 0,-1 0-1 0 0,0 0 0 0 0,0 0 0 0 0,1 0 1 0 0,-1 0-1 0 0,0 0 0 0 0,10-6-834 0 0,-8 3 747 0 0,1 0 0 0 0,-1 0 0 0 0,0 0 0 0 0,0-1 0 0 0,0 1 0 0 0,2-5 0 0 0,25-62-287 0 0</inkml:trace>
</inkml:ink>
</file>

<file path=ppt/ink/ink1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8"/>
    </inkml:context>
    <inkml:brush xml:id="br0">
      <inkml:brushProperty name="width" value="0.2" units="cm"/>
      <inkml:brushProperty name="height" value="0.2" units="cm"/>
      <inkml:brushProperty name="color" value="#000000"/>
    </inkml:brush>
  </inkml:definitions>
  <inkml:trace contextRef="#ctx0" brushRef="#br0">1 32 4576 0 0,'0'-26'1469'0'0,"0"20"-512"0"0,0 9-679 0 0,0 9-195 0 0,1-1 1 0 0,4 15 0 0 0,0 5-71 0 0,-2-15-18 0 0,0 1 0 0 0,11 30 0 0 0,-11-39 4 0 0,1 0 1 0 0,-1 0-1 0 0,2 0 0 0 0,-1-1 0 0 0,1 1 0 0 0,0-1 0 0 0,9 10 0 0 0,-13-16-5 0 0,1 1 0 0 0,0-1 0 0 0,-1 0-1 0 0,1 0 1 0 0,0 0 0 0 0,0 0-1 0 0,0 0 1 0 0,0 0 0 0 0,0 0 0 0 0,0-1-1 0 0,0 1 1 0 0,0-1 0 0 0,0 1 0 0 0,0-1-1 0 0,0 0 1 0 0,1 0 0 0 0,-1 0-1 0 0,0 0 1 0 0,0 0 0 0 0,0 0 0 0 0,0 0-1 0 0,4-2 1 0 0,1 0-8 0 0,1-1 0 0 0,-1 0 0 0 0,1 0 0 0 0,10-8 0 0 0,-5 2 45 0 0,0 0 1 0 0,-1-1 0 0 0,0 0-1 0 0,12-15 1 0 0,-14 14-69 0 0,1 0 0 0 0,0 1-1 0 0,21-14 1 0 0,-31 23 40 0 0,1 0 1 0 0,-1 0-1 0 0,1 0 1 0 0,0 0-1 0 0,0 0 0 0 0,-1 1 1 0 0,1-1-1 0 0,0 0 0 0 0,0 1 1 0 0,0 0-1 0 0,0-1 1 0 0,0 1-1 0 0,0 0 0 0 0,-1 0 1 0 0,4 0-1 0 0,-3 1 8 0 0,-1-1 0 0 0,0 1 0 0 0,1-1-1 0 0,-1 1 1 0 0,0 0 0 0 0,1-1 0 0 0,-1 1 0 0 0,0 0-1 0 0,0 0 1 0 0,0 0 0 0 0,0 0 0 0 0,0 0 0 0 0,0 0-1 0 0,0 0 1 0 0,0 0 0 0 0,1 2 0 0 0,2 4 35 0 0,-1 0-1 0 0,0 1 1 0 0,0 0 0 0 0,0 0 0 0 0,2 14-1 0 0,-3-14-56 0 0,2 8-123 0 0,1 1-1 0 0,1-1 0 0 0,9 18 1 0 0,-13-30-338 0 0,-1-1 0 0 0,1 1 1 0 0,-1 0-1 0 0,0-1 1 0 0,0 1-1 0 0,0 0 0 0 0,0 4 1 0 0,-1-18-52 0 0</inkml:trace>
  <inkml:trace contextRef="#ctx0" brushRef="#br0">510 105 4608 0 0,'-8'-4'2096'0'0,"53"-4"-1752"0"0,-35 8-120 0 0,21-3-192 0 0,-8-2-32 0 0,9 1 16 0 0,-10-1 0 0 0,15 5 0 0 0,3-3-752 0 0,-8-1-336 0 0,-8 4 536 0 0,-2-28 264 0 0</inkml:trace>
</inkml:ink>
</file>

<file path=ppt/ink/ink1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8"/>
    </inkml:context>
    <inkml:brush xml:id="br0">
      <inkml:brushProperty name="width" value="0.2" units="cm"/>
      <inkml:brushProperty name="height" value="0.2" units="cm"/>
      <inkml:brushProperty name="color" value="#000000"/>
    </inkml:brush>
  </inkml:definitions>
  <inkml:trace contextRef="#ctx0" brushRef="#br0">25 12 4608 0 0,'-19'-12'2120'0'0,"14"27"-1584"0"0,5 19-360 0 0,0-14 48 0 0,5 53-80 0 0,0-13-40 0 0,-2 46-64 0 0,3-25-16 0 0,-6 48 8 0 0,10-24-104 0 0,-2 1-56 0 0,0-22-1536 0 0,8-27-696 0 0,-8-13 1192 0 0,-16-65 600 0 0</inkml:trace>
</inkml:ink>
</file>

<file path=ppt/ink/ink1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9"/>
    </inkml:context>
    <inkml:brush xml:id="br0">
      <inkml:brushProperty name="width" value="0.2" units="cm"/>
      <inkml:brushProperty name="height" value="0.2" units="cm"/>
      <inkml:brushProperty name="color" value="#000000"/>
    </inkml:brush>
  </inkml:definitions>
  <inkml:trace contextRef="#ctx0" brushRef="#br0">375 8 3712 0 0,'-24'-4'2155'0'0,"21"3"-2061"0"0,0 1 0 0 0,0-1-1 0 0,0 1 1 0 0,0-1-1 0 0,0 1 1 0 0,0 0 0 0 0,-1 0-1 0 0,1 0 1 0 0,0 0 0 0 0,-3 1-1 0 0,1 1-57 0 0,1-1 0 0 0,-1 0 0 0 0,1 1 0 0 0,0 0 0 0 0,0 0 0 0 0,-1 0 0 0 0,-6 6 0 0 0,-28 26 36 0 0,28-24-57 0 0,-28 32 29 0 0,-45 59 1 0 0,71-83-42 0 0,0 1-1 0 0,2 0 1 0 0,0 0 0 0 0,-14 40-1 0 0,19-43 22 0 0,1-1-1 0 0,1 1 0 0 0,1 0 1 0 0,0 0-1 0 0,1 1 0 0 0,0-1 1 0 0,2 0-1 0 0,0 1 0 0 0,1-1 1 0 0,0 0-1 0 0,1 1 0 0 0,1-1 1 0 0,1 0-1 0 0,0 0 0 0 0,13 29 1 0 0,-12-34-8 0 0,0 0 1 0 0,1 0-1 0 0,0 0 1 0 0,12 15-1 0 0,-14-22-12 0 0,0 1-1 0 0,1-1 0 0 0,-1 1 1 0 0,1-1-1 0 0,0 0 0 0 0,0-1 1 0 0,0 0-1 0 0,1 1 0 0 0,-1-1 1 0 0,1-1-1 0 0,7 3 0 0 0,0-1-34 0 0,1-1 0 0 0,-1-1 0 0 0,0 0 0 0 0,1 0 0 0 0,0-2 0 0 0,-1 0 0 0 0,24-2 0 0 0,-13-2-315 0 0,1-1-1 0 0,-1-1 0 0 0,0-1 0 0 0,39-17 0 0 0,-40 11-369 0 0,22-15 1 0 0,-39 24 593 0 0,-2 2 56 0 0,6-4-111 0 0,-1-1 1 0 0,0 1-1 0 0,0-2 1 0 0,13-12 0 0 0,-13 7 53 0 0,0 1-1 0 0,-1-2 1 0 0,9-20 0 0 0,-16 33 117 0 0</inkml:trace>
</inkml:ink>
</file>

<file path=ppt/ink/ink1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9"/>
    </inkml:context>
    <inkml:brush xml:id="br0">
      <inkml:brushProperty name="width" value="0.2" units="cm"/>
      <inkml:brushProperty name="height" value="0.2" units="cm"/>
      <inkml:brushProperty name="color" value="#000000"/>
    </inkml:brush>
  </inkml:definitions>
  <inkml:trace contextRef="#ctx0" brushRef="#br0">1 70 3456 0 0,'0'3'1584'0'0,"64"-10"-1008"0"0,-54 7 56 0 0,22-5-184 0 0,-5 2-64 0 0,13-2-216 0 0,-3 5-88 0 0,17-3-56 0 0,-9 3 16 0 0,24-4 8 0 0,-13-1-368 0 0,6-3-184 0 0,-6 4-1152 0 0,-24-12-520 0 0,-10 4 1120 0 0</inkml:trace>
</inkml:ink>
</file>

<file path=ppt/ink/ink1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0"/>
    </inkml:context>
    <inkml:brush xml:id="br0">
      <inkml:brushProperty name="width" value="0.2" units="cm"/>
      <inkml:brushProperty name="height" value="0.2" units="cm"/>
      <inkml:brushProperty name="color" value="#000000"/>
    </inkml:brush>
  </inkml:definitions>
  <inkml:trace contextRef="#ctx0" brushRef="#br0">15 3 4320 0 0,'0'0'111'0'0,"0"0"-74"0"0,0 0 0 0 0,-2-1 260 0 0,2 0-260 0 0,0 1 0 0 0,0 0 0 0 0,0 0 0 0 0,0 0 0 0 0,-1 0 0 0 0,1 0 0 0 0,0 0 0 0 0,0 0 0 0 0,-1 0 0 0 0,1 0 0 0 0,0-1 0 0 0,0 1 0 0 0,0 0 0 0 0,-1 0 0 0 0,1 0 0 0 0,0 0 0 0 0,0 0 0 0 0,-1 0 0 0 0,1 0 0 0 0,0 1 0 0 0,0-1 0 0 0,0 0 0 0 0,-1 0 0 0 0,1 0 0 0 0,0 0 0 0 0,0 0 0 0 0,0 0 0 0 0,-2 1 259 0 0,2-1-259 0 0,0 1 0 0 0,0-1 0 0 0,0 0 0 0 0,-2 4 76 0 0,1-2-78 0 0,1-1 0 0 0,-1 1 1 0 0,1-1-1 0 0,0 0 0 0 0,-1 1 0 0 0,1-1 1 0 0,0 1-1 0 0,0-1 0 0 0,0 1 1 0 0,0-1-1 0 0,0 1 0 0 0,0-1 0 0 0,0 1 1 0 0,1 2-1 0 0,5 46 227 0 0,7 61-96 0 0,36 149-49 0 0,-44-238-131 0 0,1 0 0 0 0,1-1-1 0 0,1 1 1 0 0,1-2 0 0 0,15 27 0 0 0,-22-42-30 0 0,2 0 1 0 0,-1 1-1 0 0,0-1 1 0 0,1 0 0 0 0,0-1-1 0 0,0 1 1 0 0,0-1-1 0 0,1 0 1 0 0,0 0-1 0 0,-1 0 1 0 0,1 0 0 0 0,1-1-1 0 0,-1 0 1 0 0,0 0-1 0 0,1 0 1 0 0,0-1-1 0 0,-1 0 1 0 0,9 2-1 0 0,-10-3-102 0 0,0 0-1 0 0,1 0 0 0 0,-1 0 0 0 0,0-1 0 0 0,1 1 1 0 0,-1-1-1 0 0,1-1 0 0 0,-1 1 0 0 0,0 0 0 0 0,1-1 0 0 0,-1 0 1 0 0,0 0-1 0 0,0 0 0 0 0,1-1 0 0 0,5-2 0 0 0,-1-2-164 0 0,1 0-1 0 0,-1-1 0 0 0,0 0 0 0 0,0 0 0 0 0,8-10 1 0 0,-8 8 310 0 0,-4 4 295 0 0,1 0 1 0 0,-1-1-1 0 0,-1 0 1 0 0,1 0 0 0 0,4-9-1 0 0,62-90 2887 0 0,-69 102-3154 0 0,0 0-1 0 0,-1 0 0 0 0,2 0 0 0 0,-1 1 1 0 0,0-1-1 0 0,0 1 0 0 0,1 0 0 0 0,0-1 1 0 0,-1 1-1 0 0,6-3 0 0 0,-7 5-24 0 0,1-1-1 0 0,-1 1 1 0 0,1-1 0 0 0,-1 1-1 0 0,0 0 1 0 0,1-1-1 0 0,-1 1 1 0 0,1 0 0 0 0,-1 0-1 0 0,1 0 1 0 0,-1 0-1 0 0,1 0 1 0 0,-1 0 0 0 0,1 1-1 0 0,-1-1 1 0 0,1 0-1 0 0,-1 1 1 0 0,0-1 0 0 0,1 1-1 0 0,-1-1 1 0 0,0 1-1 0 0,1 0 1 0 0,-1 0 0 0 0,0 0-1 0 0,0-1 1 0 0,2 3-1 0 0,3 3 4 0 0,0 0-1 0 0,0 0 0 0 0,-1 1 1 0 0,1 0-1 0 0,-2 0 0 0 0,1 1 1 0 0,-1-1-1 0 0,0 1 1 0 0,-1 0-1 0 0,5 14 0 0 0,-2-2 3 0 0,-1 1 0 0 0,-1-1 0 0 0,1 27 0 0 0,-4-39-2 0 0,0 0 0 0 0,1 0 0 0 0,2 8 1 0 0,-3-14-4 0 0,-1 0 0 0 0,1-1 0 0 0,-1 1 0 0 0,1 0 0 0 0,0-1 0 0 0,-1 1 0 0 0,1 0 1 0 0,0-1-1 0 0,0 0 0 0 0,0 1 0 0 0,0-1 0 0 0,1 1 0 0 0,-1-1 0 0 0,0 0 0 0 0,1 0 1 0 0,-1 0-1 0 0,0 0 0 0 0,1 0 0 0 0,2 1 0 0 0,-4-1-1 0 0,1-1-1 0 0,-1 0 1 0 0,0 0-1 0 0,0 0 1 0 0,1 0-1 0 0,-1 0 1 0 0,0 0-1 0 0,1 0 1 0 0,-1 0-1 0 0,0-1 1 0 0,1 1-1 0 0,-1 0 1 0 0,0 0 0 0 0,1 0-1 0 0,-1 0 1 0 0,0 0-1 0 0,1 0 1 0 0,-1-1-1 0 0,0 1 1 0 0,0 0-1 0 0,1 0 1 0 0,-1 0-1 0 0,0-1 1 0 0,1 1-1 0 0,8-9 12 0 0,-1-1-1 0 0,1 0 1 0 0,-1 0-1 0 0,-1 0 0 0 0,12-23 1 0 0,-11 19-173 0 0,0 0 1 0 0,1 1 0 0 0,19-22-1 0 0,-13 19-157 0 0,45-48-3697 0 0,-45 43 2815 0 0</inkml:trace>
</inkml:ink>
</file>

<file path=ppt/ink/ink1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0"/>
    </inkml:context>
    <inkml:brush xml:id="br0">
      <inkml:brushProperty name="width" value="0.2" units="cm"/>
      <inkml:brushProperty name="height" value="0.2" units="cm"/>
      <inkml:brushProperty name="color" value="#000000"/>
    </inkml:brush>
  </inkml:definitions>
  <inkml:trace contextRef="#ctx0" brushRef="#br0">1 0 4480 0 0,'6'18'2720'0'0,"-3"-9"-2679"0"0,4 11 10 0 0,-5-15-38 0 0,-1-1 1 0 0,0 1 0 0 0,0 0-1 0 0,0 0 1 0 0,0 0 0 0 0,-1 0-1 0 0,0 0 1 0 0,0 5-1 0 0,0 152 419 0 0,0 32-224 0 0,0-173-172 0 0,0 16-443 0 0,1-1 1 0 0,7 45-1 0 0,-7-74 307 0 0,1 0 0 0 0,-1 1-1 0 0,6 10 1 0 0,-7-17 87 0 0,1 0 0 0 0,-1 0 0 0 0,1 0 1 0 0,0 0-1 0 0,-1-1 0 0 0,1 1 0 0 0,0 0 0 0 0,0 0 0 0 0,0-1 0 0 0,-1 1 0 0 0,1 0 0 0 0,0-1 1 0 0,0 1-1 0 0,0-1 0 0 0,0 1 0 0 0,2 0 0 0 0,-3-1 11 0 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
    </inkml:context>
    <inkml:brush xml:id="br0">
      <inkml:brushProperty name="width" value="0.2" units="cm"/>
      <inkml:brushProperty name="height" value="0.2" units="cm"/>
      <inkml:brushProperty name="color" value="#000000"/>
    </inkml:brush>
  </inkml:definitions>
  <inkml:trace contextRef="#ctx0" brushRef="#br0">0 87 3360 0 0,'4'-2'289'0'0,"-1"1"-1"0"0,1-1 1 0 0,-1 1-1 0 0,1 0 1 0 0,0 0 0 0 0,-1 0-1 0 0,6-1 1 0 0,-2 1-130 0 0,144-31-74 0 0,76-6 36 0 0,-223 37-130 0 0,7 0 60 0 0,1 0 1 0 0,-1 0-1 0 0,20 2 0 0 0,-29-1-36 0 0,0 0 0 0 0,0 0-1 0 0,0 1 1 0 0,-1-1 0 0 0,1 0-1 0 0,0 1 1 0 0,0-1 0 0 0,-1 1-1 0 0,1 0 1 0 0,0 0 0 0 0,-1-1-1 0 0,1 1 1 0 0,-1 0 0 0 0,1 0-1 0 0,-1 1 1 0 0,1-1 0 0 0,-1 0-1 0 0,0 0 1 0 0,0 1 0 0 0,0-1-1 0 0,1 0 1 0 0,-1 1 0 0 0,-1 0-1 0 0,1-1 1 0 0,0 1 0 0 0,0-1-1 0 0,0 1 1 0 0,-1 0 0 0 0,1-1-1 0 0,0 4 1 0 0,1 30 82 0 0,-3 58 0 0 0,0-72-87 0 0,-16 140 71 0 0,4-54-38 0 0,-7 269-273 0 0,19-216-2330 0 0,2-124 1896 0 0,6-9 329 0 0</inkml:trace>
</inkml:ink>
</file>

<file path=ppt/ink/ink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
    </inkml:context>
    <inkml:brush xml:id="br0">
      <inkml:brushProperty name="width" value="0.2" units="cm"/>
      <inkml:brushProperty name="height" value="0.2" units="cm"/>
      <inkml:brushProperty name="color" value="#000000"/>
    </inkml:brush>
  </inkml:definitions>
  <inkml:trace contextRef="#ctx0" brushRef="#br0">105 50 2944 0 0,'0'-3'216'0'0,"0"0"0"0"0,0 1-1 0 0,-1-1 1 0 0,1 1 0 0 0,-1-1 0 0 0,1 1 0 0 0,-1-1-1 0 0,0 1 1 0 0,0-1 0 0 0,0 1 0 0 0,-2-3 0 0 0,2 3-204 0 0,0 1 0 0 0,0 0 0 0 0,0 0 0 0 0,0 0 0 0 0,0 0 0 0 0,0 0 0 0 0,0 0 0 0 0,0 0 1 0 0,-1 0-1 0 0,1 0 0 0 0,0 1 0 0 0,-1-1 0 0 0,1 0 0 0 0,-1 1 0 0 0,1-1 0 0 0,0 1 0 0 0,-1 0 0 0 0,1-1 1 0 0,-1 1-1 0 0,1 0 0 0 0,-3 0 0 0 0,3 0-13 0 0,-1 0 1 0 0,1 1-1 0 0,-1-1 1 0 0,1 1-1 0 0,0-1 1 0 0,-1 1-1 0 0,1-1 1 0 0,0 1-1 0 0,0 0 1 0 0,0-1-1 0 0,-1 1 1 0 0,1 0 0 0 0,0 0-1 0 0,0 0 1 0 0,0 0-1 0 0,0 0 1 0 0,-1 1-1 0 0,-15 23 3 0 0,13-18-3 0 0,2-3 1 0 0,-1 0 0 0 0,1 0 0 0 0,0 1 0 0 0,0-1 0 0 0,-3 9 0 0 0,5-12 0 0 0,0 0 0 0 0,0 0 0 0 0,0-1 0 0 0,-1 1 0 0 0,1 0 0 0 0,0 0 0 0 0,0-1 0 0 0,0 1 0 0 0,0 0 0 0 0,0 0 0 0 0,0-1 0 0 0,1 1 0 0 0,-1 0 0 0 0,0 0 0 0 0,0-1 1 0 0,0 1-1 0 0,1 0 0 0 0,-1-1 0 0 0,0 1 0 0 0,1 0 0 0 0,-1-1 0 0 0,1 1 0 0 0,-1 0 0 0 0,1-1 0 0 0,-1 1 0 0 0,1-1 0 0 0,-1 1 0 0 0,1-1 0 0 0,-1 1 0 0 0,1-1 0 0 0,0 1 1 0 0,-1-1-1 0 0,1 0 0 0 0,0 1 0 0 0,-1-1 0 0 0,1 0 0 0 0,0 0 0 0 0,0 1 0 0 0,-1-1 0 0 0,1 0 0 0 0,0 0 0 0 0,0 0 0 0 0,-1 0 0 0 0,1 0 0 0 0,0 0 0 0 0,0 0 0 0 0,1 0 0 0 0,2-1 7 0 0,1 0-1 0 0,0 0 0 0 0,0 0 1 0 0,6-3-1 0 0,-6 2-1 0 0,0 1-1 0 0,-1-1 1 0 0,1 1 0 0 0,0 0-1 0 0,0 0 1 0 0,0 1 0 0 0,6-1 0 0 0,-10 1-2 0 0,0 0 0 0 0,0 1 0 0 0,0-1 0 0 0,0 0 0 0 0,0 0 0 0 0,0 1 0 0 0,0-1 0 0 0,0 1 0 0 0,0-1 0 0 0,0 1 0 0 0,0-1 1 0 0,0 1-1 0 0,-1 0 0 0 0,1-1 0 0 0,1 2 0 0 0,-1 0 4 0 0,0 0 1 0 0,0-1-1 0 0,0 1 0 0 0,0 0 1 0 0,0-1-1 0 0,0 1 0 0 0,-1 0 1 0 0,1 0-1 0 0,-1 0 0 0 0,0-1 1 0 0,1 5-1 0 0,0 66 122 0 0,-1-11-73 0 0,3 195 135 0 0,-3-233-174 0 0,-1 0 1 0 0,-2 1-1 0 0,-4 22 0 0 0,5-38-10 0 0,1 0-1 0 0,-2-1 0 0 0,1 1 0 0 0,-1-1 1 0 0,0 1-1 0 0,-1-1 0 0 0,0 0 0 0 0,0 0 0 0 0,0 0 1 0 0,-1-1-1 0 0,-11 12 0 0 0,14-16-2 0 0,1-1-1 0 0,-1 1 1 0 0,1-1-1 0 0,-1 0 1 0 0,0 0-1 0 0,0 0 1 0 0,0 0-1 0 0,0 0 1 0 0,1 0 0 0 0,-1-1-1 0 0,0 1 1 0 0,0-1-1 0 0,0 1 1 0 0,-1-1-1 0 0,1 0 1 0 0,0 0-1 0 0,0 1 1 0 0,0-2-1 0 0,-3 1 1 0 0,4 0-4 0 0,-1-1 0 0 0,1 0 1 0 0,-1 1-1 0 0,1-1 0 0 0,-1 0 0 0 0,1 0 1 0 0,0 0-1 0 0,-1 0 0 0 0,1 0 0 0 0,0 0 1 0 0,0 0-1 0 0,-1 0 0 0 0,1-1 0 0 0,0 1 1 0 0,0 0-1 0 0,1-1 0 0 0,-1 1 0 0 0,0-1 1 0 0,0 1-1 0 0,1-1 0 0 0,-1 1 0 0 0,1-1 0 0 0,-1 0 1 0 0,1 1-1 0 0,0-1 0 0 0,-1-1 0 0 0,0-11-102 0 0,1 1-1 0 0,1-1 0 0 0,0 1 0 0 0,0-1 0 0 0,2 1 0 0 0,3-15 0 0 0,1 3-1302 0 0,13-33-1 0 0,-13 39 802 0 0,8-29-659 0 0</inkml:trace>
</inkml:ink>
</file>

<file path=ppt/ink/ink2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6"/>
    </inkml:context>
    <inkml:brush xml:id="br0">
      <inkml:brushProperty name="width" value="0.2" units="cm"/>
      <inkml:brushProperty name="height" value="0.2" units="cm"/>
      <inkml:brushProperty name="color" value="#e71224"/>
    </inkml:brush>
  </inkml:definitions>
  <inkml:trace contextRef="#ctx0" brushRef="#br0">50 1 3680 0 0,'-2'2'172'0'0,"0"0"0"0"0,0 0 1 0 0,0 1-1 0 0,1-1 0 0 0,-1 1 1 0 0,1 0-1 0 0,0-1 0 0 0,0 1 1 0 0,0 0-1 0 0,0 0 0 0 0,0-1 1 0 0,0 6-1 0 0,0 3 102 0 0,1 23 0 0 0,-1-9-137 0 0,-4 63-27 0 0,-10 128-28 0 0,6 5-670 0 0,9-219 343 0 0,-1 0 0 0 0,1 1 0 0 0,0-1 0 0 0,1 0 0 0 0,-1 1-1 0 0,0-1 1 0 0,1 0 0 0 0,0 3 0 0 0,0-6 146 0 0,0 0 1 0 0,-1 0-1 0 0,1 0 1 0 0,-1 0-1 0 0,1 0 0 0 0,-1-1 1 0 0,1 1-1 0 0,-1 0 1 0 0,1 0-1 0 0,-1 0 0 0 0,0-1 1 0 0,0 1-1 0 0,0 0 1 0 0,0-3-1 0 0,5-33-385 0 0</inkml:trace>
</inkml:ink>
</file>

<file path=ppt/ink/ink2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6"/>
    </inkml:context>
    <inkml:brush xml:id="br0">
      <inkml:brushProperty name="width" value="0.2" units="cm"/>
      <inkml:brushProperty name="height" value="0.2" units="cm"/>
      <inkml:brushProperty name="color" value="#e71224"/>
    </inkml:brush>
  </inkml:definitions>
  <inkml:trace contextRef="#ctx0" brushRef="#br0">249 0 3776 0 0,'-1'0'76'0'0,"1"1"0"0"0,-1-1 0 0 0,1 0-1 0 0,-1 0 1 0 0,1 0 0 0 0,-1 1 0 0 0,1-1 0 0 0,0 0 0 0 0,-1 1 0 0 0,1-1 0 0 0,-1 0 0 0 0,1 1-1 0 0,0-1 1 0 0,-1 0 0 0 0,1 1 0 0 0,0-1 0 0 0,-1 1 0 0 0,1-1 0 0 0,0 0 0 0 0,0 1-1 0 0,0-1 1 0 0,-1 1 0 0 0,1-1 0 0 0,0 1 0 0 0,0-1 0 0 0,0 1 0 0 0,0-1 0 0 0,0 1 0 0 0,0 0-1 0 0,-3 7 253 0 0,1-5-306 0 0,1 0 0 0 0,-1 1 1 0 0,1-1-1 0 0,0 1 0 0 0,0-1 1 0 0,0 1-1 0 0,0 0 0 0 0,1-1 1 0 0,-1 5-1 0 0,-5 27-9 0 0,4-29-13 0 0,-28 78 50 0 0,24-71-46 0 0,0 1 0 0 0,-1-1-1 0 0,0-1 1 0 0,-10 14 0 0 0,-52 51-72 0 0,64-70-173 0 0,-1 1 0 0 0,0-1 0 0 0,-1 0 0 0 0,0 0 0 0 0,0-1 0 0 0,0 0 0 0 0,-1 0 0 0 0,-14 8 0 0 0</inkml:trace>
</inkml:ink>
</file>

<file path=ppt/ink/ink2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6"/>
    </inkml:context>
    <inkml:brush xml:id="br0">
      <inkml:brushProperty name="width" value="0.2" units="cm"/>
      <inkml:brushProperty name="height" value="0.2" units="cm"/>
      <inkml:brushProperty name="color" value="#e71224"/>
    </inkml:brush>
  </inkml:definitions>
  <inkml:trace contextRef="#ctx0" brushRef="#br0">1 1 3488 0 0,'10'0'1296'0'0,"-7"5"-1008"0"0,7 1 96 0 0,-2 3-16 0 0,6-1-160 0 0,4 1-40 0 0,6-1-96 0 0,3 4-32 0 0,5 5-24 0 0,8 6-192 0 0,6-3-72 0 0,-4 9 96 0 0,-7-14 80 0 0</inkml:trace>
</inkml:ink>
</file>

<file path=ppt/ink/ink2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9"/>
    </inkml:context>
    <inkml:brush xml:id="br0">
      <inkml:brushProperty name="width" value="0.2" units="cm"/>
      <inkml:brushProperty name="height" value="0.2" units="cm"/>
      <inkml:brushProperty name="color" value="#e71224"/>
    </inkml:brush>
  </inkml:definitions>
  <inkml:trace contextRef="#ctx0" brushRef="#br0">24 32 2912 0 0,'-24'-32'2297'0'0,"26"53"-1867"0"0,0 1 0 0 0,8 34-1 0 0,0 0-355 0 0,-5-23-23 0 0,12 109 164 0 0,-8-75-140 0 0,-5-51-284 0 0,-2 1 0 0 0,0 0 1 0 0,-1 1-1 0 0,-1 26 0 0 0,-4-34-782 0 0,4-9 976 0 0,0-1-1 0 0,0 0 0 0 0,-1 0 0 0 0,1 0 1 0 0,0 0-1 0 0,0 1 0 0 0,0-1 0 0 0,0 0 1 0 0,0 0-1 0 0,0 0 0 0 0,-1 0 0 0 0,1 0 1 0 0,0 0-1 0 0,0 0 0 0 0,0 0 0 0 0,0 1 1 0 0,-1-1-1 0 0,1 0 0 0 0,0 0 0 0 0,0 0 1 0 0,0 0-1 0 0,0 0 0 0 0,-1 0 1 0 0,1 0-1 0 0,0 0 0 0 0,0 0 0 0 0,0 0 1 0 0,-1 0-1 0 0,1 0 0 0 0,0 0 0 0 0,0 0 1 0 0,0 0-1 0 0,0 0 0 0 0,-1-1 0 0 0,1 1 1 0 0,0 0-1 0 0,0 0 0 0 0,0 0 0 0 0,0 0 1 0 0,0 0-1 0 0,-1 0 0 0 0,1 0 0 0 0,0-1 1 0 0,0 1-1 0 0,0 0 0 0 0,0 0 1 0 0,-2-10-340 0 0</inkml:trace>
</inkml:ink>
</file>

<file path=ppt/ink/ink2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9"/>
    </inkml:context>
    <inkml:brush xml:id="br0">
      <inkml:brushProperty name="width" value="0.2" units="cm"/>
      <inkml:brushProperty name="height" value="0.2" units="cm"/>
      <inkml:brushProperty name="color" value="#e71224"/>
    </inkml:brush>
  </inkml:definitions>
  <inkml:trace contextRef="#ctx0" brushRef="#br0">406 119 3168 0 0,'1'-2'73'0'0,"0"0"1"0"0,0 0-1 0 0,0 0 0 0 0,0 1 1 0 0,0-1-1 0 0,0 1 1 0 0,1-1-1 0 0,-1 1 0 0 0,0-1 1 0 0,1 1-1 0 0,-1 0 0 0 0,1-1 1 0 0,0 1-1 0 0,-1 0 0 0 0,1 0 1 0 0,0 0-1 0 0,0 0 1 0 0,-1 1-1 0 0,1-1 0 0 0,0 0 1 0 0,0 1-1 0 0,0 0 0 0 0,0-1 1 0 0,0 1-1 0 0,0 0 1 0 0,0 0-1 0 0,0 0 0 0 0,0 0 1 0 0,0 0-1 0 0,0 0 0 0 0,2 1 1 0 0,3 2-41 0 0,0 0-1 0 0,0 0 1 0 0,0 0 0 0 0,-1 1 0 0 0,1 0-1 0 0,-1 0 1 0 0,0 0 0 0 0,0 1 0 0 0,-1 0 0 0 0,1 0-1 0 0,-1 1 1 0 0,0 0 0 0 0,-1-1 0 0 0,9 14-1 0 0,-2 1 13 0 0,-1 0 0 0 0,-1 1 0 0 0,11 37-1 0 0,-17-48-28 0 0,3 7 25 0 0,-1 0-1 0 0,-1 1 0 0 0,3 20 1 0 0,-7-32-29 0 0,2 12 37 0 0,-1-1-1 0 0,0 1 0 0 0,-4 21 0 0 0,3-33-39 0 0,-1 0 1 0 0,-1-1-1 0 0,1 1 0 0 0,-1 0 0 0 0,0-1 0 0 0,0 1 0 0 0,-1-1 0 0 0,1 0 1 0 0,-1 0-1 0 0,-1 0 0 0 0,1 0 0 0 0,0 0 0 0 0,-1-1 0 0 0,-5 5 0 0 0,-4 2 7 0 0,1-1 0 0 0,-2-1 0 0 0,1 0 0 0 0,-1-1 0 0 0,0-1-1 0 0,-29 11 1 0 0,24-12-10 0 0,-1 0-1 0 0,1-1 0 0 0,-1-1 1 0 0,0-1-1 0 0,-26 1 0 0 0,32-4-5 0 0,-1-1 1 0 0,1 0-1 0 0,-1-1 0 0 0,1-1 0 0 0,-1 0 0 0 0,1-1 1 0 0,0-1-1 0 0,1 0 0 0 0,-1-1 0 0 0,-13-8 0 0 0,17 9 0 0 0,1-1 0 0 0,-1 0 0 0 0,1-1-1 0 0,0 0 1 0 0,1-1 0 0 0,0 0 0 0 0,0 0-1 0 0,0 0 1 0 0,1-1 0 0 0,1 0 0 0 0,-1-1-1 0 0,2 0 1 0 0,-8-14 0 0 0,4-4 9 0 0,1 0 1 0 0,1 0-1 0 0,2 0 1 0 0,1-1-1 0 0,1 0 1 0 0,1 0-1 0 0,3-36 1 0 0,-1 49-9 0 0,1 0 0 0 0,1 1 0 0 0,0-1 1 0 0,2 1-1 0 0,-1 0 0 0 0,2 0 0 0 0,0 0 0 0 0,13-26 0 0 0,-16 37-51 0 0,1 1 0 0 0,0-1 0 0 0,0 0 0 0 0,0 1-1 0 0,0 0 1 0 0,0 0 0 0 0,1 0 0 0 0,-1 0-1 0 0,1 0 1 0 0,0 1 0 0 0,0-1 0 0 0,6-2-1 0 0,3 0-293 0 0,0 0-1 0 0,23-4 0 0 0,-29 7 306 0 0,26-6-193 0 0</inkml:trace>
</inkml:ink>
</file>

<file path=ppt/ink/ink2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0"/>
    </inkml:context>
    <inkml:brush xml:id="br0">
      <inkml:brushProperty name="width" value="0.2" units="cm"/>
      <inkml:brushProperty name="height" value="0.2" units="cm"/>
      <inkml:brushProperty name="color" value="#e71224"/>
    </inkml:brush>
  </inkml:definitions>
  <inkml:trace contextRef="#ctx0" brushRef="#br0">11 293 3808 0 0,'-10'-5'2586'0'0,"10"5"-2555"0"0,0-1-6 0 0,0 1-1 0 0,0-1 1 0 0,0 1-1 0 0,1 0 1 0 0,-1-1-1 0 0,0 1 1 0 0,1-1-1 0 0,-1 1 1 0 0,0 0-1 0 0,0-1 0 0 0,1 1 1 0 0,-1 0-1 0 0,1-1 1 0 0,-1 1-1 0 0,0 0 1 0 0,1 0-1 0 0,-1-1 1 0 0,1 1-1 0 0,-1 0 1 0 0,0 0-1 0 0,1 0 1 0 0,-1 0-1 0 0,1-1 1 0 0,14-2 153 0 0,-14 2-143 0 0,61-11 56 0 0,136-34-29 0 0,-168 37-159 0 0,-2-1 1 0 0,1-1-1 0 0,-1-2 0 0 0,40-24 1 0 0,-60 32-86 0 0,-1 0 0 0 0,1 0-1 0 0,-1 0 1 0 0,-1-1 0 0 0,1 0 0 0 0,-1-1 0 0 0,0 0 0 0 0,0 1 0 0 0,7-13 0 0 0,-12 17 149 0 0,0 1 0 0 0,-1-1 1 0 0,1 1-1 0 0,-1-1 1 0 0,0 0-1 0 0,1 1 1 0 0,-1-1-1 0 0,0 0 0 0 0,0 1 1 0 0,0-1-1 0 0,0 0 1 0 0,0 0-1 0 0,0 1 1 0 0,0-1-1 0 0,-1 0 1 0 0,1 1-1 0 0,-1-1 0 0 0,0-1 1 0 0,-2-3-34 0 0,0 0 1 0 0,-1 1-1 0 0,0-1 0 0 0,-4-4 1 0 0</inkml:trace>
</inkml:ink>
</file>

<file path=ppt/ink/ink2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0"/>
    </inkml:context>
    <inkml:brush xml:id="br0">
      <inkml:brushProperty name="width" value="0.2" units="cm"/>
      <inkml:brushProperty name="height" value="0.2" units="cm"/>
      <inkml:brushProperty name="color" value="#e71224"/>
    </inkml:brush>
  </inkml:definitions>
  <inkml:trace contextRef="#ctx0" brushRef="#br0">37 1 3200 0 0,'0'5'268'0'0,"-1"0"-1"0"0,0 1 1 0 0,0-1 0 0 0,-1 0-1 0 0,1 0 1 0 0,-5 8 0 0 0,-4 15 462 0 0,5-2-339 0 0,1 0 0 0 0,1 0 0 0 0,0 48 0 0 0,14 78-213 0 0,27 62-31 0 0,-32-192-163 0 0,0 0-1 0 0,2 0 1 0 0,14 28-1 0 0,-17-41-203 0 0,0 0 0 0 0,0 0 1 0 0,1-1-1 0 0,0 0 0 0 0,0 0 0 0 0,1 0 1 0 0,0-1-1 0 0,0 0 0 0 0,16 11 0 0 0,-22-17 34 0 0,1 0 1 0 0,0 0-1 0 0,0 0 0 0 0,-1 0 1 0 0,1 0-1 0 0,0 0 0 0 0,0-1 1 0 0,4 2-1 0 0,-6-2 134 0 0,1 0 0 0 0,-1-1 0 0 0,1 1 0 0 0,0 0 0 0 0,-1 0-1 0 0,1 0 1 0 0,0 0 0 0 0,-1-1 0 0 0,1 1 0 0 0,-1 0 0 0 0,1-1 0 0 0,0 1 0 0 0,-1 0-1 0 0,1-1 1 0 0,-1 1 0 0 0,1-1 0 0 0,-1 1 0 0 0,1-1 0 0 0,-1 1 0 0 0,0-1-1 0 0,1 1 1 0 0,-1-1 0 0 0,1 1 0 0 0,-1-1 0 0 0,0 1 0 0 0,0-1 0 0 0,1-1 0 0 0,8-24-583 0 0</inkml:trace>
</inkml:ink>
</file>

<file path=ppt/ink/ink2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0"/>
    </inkml:context>
    <inkml:brush xml:id="br0">
      <inkml:brushProperty name="width" value="0.2" units="cm"/>
      <inkml:brushProperty name="height" value="0.2" units="cm"/>
      <inkml:brushProperty name="color" value="#e71224"/>
    </inkml:brush>
  </inkml:definitions>
  <inkml:trace contextRef="#ctx0" brushRef="#br0">1 259 3968 0 0,'0'1'73'0'0,"0"0"0"0"0,0 0 0 0 0,0-1 0 0 0,0 1 0 0 0,0 0-1 0 0,0 0 1 0 0,0 0 0 0 0,1-1 0 0 0,-1 1 0 0 0,0 0 0 0 0,1 0 0 0 0,-1-1 0 0 0,0 1 0 0 0,1 0 0 0 0,-1-1 0 0 0,1 1 0 0 0,-1 0 0 0 0,1-1 0 0 0,0 1-1 0 0,-1-1 1 0 0,1 1 0 0 0,-1-1 0 0 0,1 1 0 0 0,0-1 0 0 0,-1 1 0 0 0,1-1 0 0 0,0 0 0 0 0,0 1 0 0 0,-1-1 0 0 0,1 0 0 0 0,0 0 0 0 0,0 0 0 0 0,0 1-1 0 0,-1-1 1 0 0,1 0 0 0 0,0 0 0 0 0,0 0 0 0 0,1 0 0 0 0,1-1-48 0 0,1 1 1 0 0,-1 0-1 0 0,0-1 0 0 0,0 1 1 0 0,0-1-1 0 0,0 0 0 0 0,0 0 0 0 0,5-3 1 0 0,0-1-6 0 0,0 0 1 0 0,-1-1-1 0 0,1-1 1 0 0,-1 1 0 0 0,0-1-1 0 0,-1 0 1 0 0,0-1-1 0 0,0 1 1 0 0,0-1-1 0 0,-1 0 1 0 0,0-1 0 0 0,-1 1-1 0 0,7-18 1 0 0,-10 22-17 0 0,0-1 1 0 0,0 1 0 0 0,-1-1 0 0 0,1 1-1 0 0,-1-1 1 0 0,0 0 0 0 0,-1 1-1 0 0,1-1 1 0 0,-1 1 0 0 0,0-1-1 0 0,0 1 1 0 0,0 0 0 0 0,0-1 0 0 0,-1 1-1 0 0,0 0 1 0 0,0 0 0 0 0,0 0-1 0 0,0 0 1 0 0,-1 0 0 0 0,-4-5-1 0 0,6 8-4 0 0,1 0-1 0 0,-1 0 0 0 0,0 0 0 0 0,1 1 0 0 0,-1-1 0 0 0,0 0 0 0 0,0 0 0 0 0,0 1 0 0 0,0-1 0 0 0,1 0 1 0 0,-1 1-1 0 0,0-1 0 0 0,0 1 0 0 0,0 0 0 0 0,0-1 0 0 0,0 1 0 0 0,0 0 0 0 0,-1-1 0 0 0,1 1 0 0 0,0 0 1 0 0,0 0-1 0 0,0 0 0 0 0,0 0 0 0 0,0 0 0 0 0,0 0 0 0 0,0 0 0 0 0,0 0 0 0 0,0 1 0 0 0,0-1 0 0 0,-1 0 1 0 0,1 0-1 0 0,0 1 0 0 0,0-1 0 0 0,0 1 0 0 0,1-1 0 0 0,-1 1 0 0 0,0 0 0 0 0,0-1 0 0 0,-1 2 0 0 0,-1 1-5 0 0,-1 1-1 0 0,1-1 0 0 0,0 1 1 0 0,0 0-1 0 0,1 0 0 0 0,-1 0 1 0 0,1 1-1 0 0,-3 4 0 0 0,-3 14-1 0 0,0 1 0 0 0,1 0-1 0 0,2 0 1 0 0,0 0 0 0 0,1 1-1 0 0,2 0 1 0 0,0 28 0 0 0,2-40 4 0 0,1 1 0 0 0,0-1 0 0 0,1 0 0 0 0,7 23 0 0 0,-8-31 2 0 0,0 0 0 0 0,1 0 1 0 0,0-1-1 0 0,0 1 0 0 0,1 0 0 0 0,-1-1 1 0 0,1 0-1 0 0,0 0 0 0 0,0 0 0 0 0,1 0 1 0 0,-1 0-1 0 0,1 0 0 0 0,-1-1 0 0 0,1 0 1 0 0,8 5-1 0 0,-7-5 1 0 0,-1-1 0 0 0,1 0 0 0 0,0 0 0 0 0,0-1 0 0 0,0 0 0 0 0,0 0 0 0 0,0 0 0 0 0,0 0 1 0 0,0-1-1 0 0,0 1 0 0 0,8-2 0 0 0,-5 0-2 0 0,0 0 0 0 0,0-1-1 0 0,0 0 1 0 0,-1-1 0 0 0,1 1 0 0 0,12-7 0 0 0,-1-2-17 0 0,-1-1 1 0 0,0-1-1 0 0,-1 0 1 0 0,25-24-1 0 0,-22 15-13 0 0,0 0-1 0 0,-1-1 1 0 0,27-43-1 0 0,36-83 29 0 0,-59 107 56 0 0,-17 29-15 0 0,-4 9-13 0 0,0 0 0 0 0,0-1 0 0 0,0 1 0 0 0,1 0 0 0 0,-1 0 0 0 0,1 1 1 0 0,0-1-1 0 0,0 1 0 0 0,5-5 0 0 0,-8 8-21 0 0,1 0 1 0 0,-1-1-1 0 0,0 1 0 0 0,1 0 1 0 0,-1 0-1 0 0,0 0 1 0 0,1 0-1 0 0,-1 0 0 0 0,0 0 1 0 0,1 0-1 0 0,-1-1 1 0 0,0 1-1 0 0,1 0 1 0 0,-1 0-1 0 0,0 0 0 0 0,1 0 1 0 0,-1 1-1 0 0,0-1 1 0 0,1 0-1 0 0,-1 0 0 0 0,0 0 1 0 0,1 0-1 0 0,-1 0 1 0 0,0 0-1 0 0,0 0 0 0 0,1 1 1 0 0,-1-1-1 0 0,0 0 1 0 0,1 0-1 0 0,-1 0 0 0 0,0 1 1 0 0,0-1-1 0 0,1 0 1 0 0,-1 0-1 0 0,0 1 1 0 0,7 12 39 0 0,-2 1-13 0 0,4 26 1 0 0,1 2-41 0 0,-4-19 4 0 0,-3-8 2 0 0,10 25-1 0 0,-11-36 7 0 0,-1-1 1 0 0,1 1-1 0 0,0-1 1 0 0,0 0-1 0 0,0 1 1 0 0,1-1-1 0 0,-1 0 1 0 0,1 0 0 0 0,-1 0-1 0 0,1-1 1 0 0,6 5-1 0 0,5 1 18 0 0,0-1 1 0 0,30 11-1 0 0,6 2-68 0 0,-48-19 53 0 0,-1-1 0 0 0,0 1-1 0 0,0-1 1 0 0,1 1 0 0 0,-1-1-1 0 0,0 1 1 0 0,0 0 0 0 0,0 0-1 0 0,0 0 1 0 0,0 0 0 0 0,0 0-1 0 0,0-1 1 0 0,0 2-1 0 0,0-1 1 0 0,0 0 0 0 0,-1 0-1 0 0,1 0 1 0 0,0 0 0 0 0,-1 0-1 0 0,1 1 1 0 0,-1-1 0 0 0,1 0-1 0 0,-1 1 1 0 0,0-1 0 0 0,1 0-1 0 0,-1 1 1 0 0,0-1 0 0 0,0 0-1 0 0,0 1 1 0 0,0-1-1 0 0,0 0 1 0 0,0 1 0 0 0,-1 1-1 0 0,0 5-18 0 0,-1 1 0 0 0,-1 0 0 0 0,1-1 0 0 0,-1 1 0 0 0,-1-1 0 0 0,0 0 0 0 0,0 0 0 0 0,0 0 0 0 0,-1-1 0 0 0,0 1 0 0 0,0-1 0 0 0,-1 0 0 0 0,0-1 0 0 0,-9 8 0 0 0,9-9-222 0 0,1-1 0 0 0,-1 1 0 0 0,0-1 0 0 0,0-1 0 0 0,0 1 0 0 0,0-1 0 0 0,-1 0 0 0 0,0-1 0 0 0,1 0 0 0 0,-1 0 0 0 0,0 0 0 0 0,0-1 0 0 0,0 1-1 0 0,0-2 1 0 0,0 1 0 0 0,0-1 0 0 0,0 0 0 0 0,-10-2 0 0 0,8 0-90 0 0,1-1 0 0 0,-1 1-1 0 0,-12-7 1 0 0</inkml:trace>
</inkml:ink>
</file>

<file path=ppt/ink/ink2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1"/>
    </inkml:context>
    <inkml:brush xml:id="br0">
      <inkml:brushProperty name="width" value="0.2" units="cm"/>
      <inkml:brushProperty name="height" value="0.2" units="cm"/>
      <inkml:brushProperty name="color" value="#e71224"/>
    </inkml:brush>
  </inkml:definitions>
  <inkml:trace contextRef="#ctx0" brushRef="#br0">0 260 3744 0 0,'8'0'1408'0'0,"8"3"-1096"0"0,14 6 120 0 0,-12-1-24 0 0,14-4-112 0 0,14-4-16 0 0,9-4-120 0 0,13-4-40 0 0,-13-4-72 0 0,-1-1-48 0 0,-9 1-24 0 0,-13 0-424 0 0,-3 0-200 0 0,-12 0-800 0 0,-7-1-352 0 0,-15-7 944 0 0,-9-4 440 0 0</inkml:trace>
  <inkml:trace contextRef="#ctx0" brushRef="#br0">296 1 4576 0 0,'-13'7'1712'0'0,"8"-2"-1328"0"0,0 12 48 0 0,5-2-80 0 0,0 10-216 0 0,10 10-40 0 0,12 22-56 0 0,1 24-16 0 0,23 20-8 0 0,-15 5-48 0 0,1-17 0 0 0,4-8-1128 0 0,1-29-512 0 0,-10-43 840 0 0,-14-55 416 0 0</inkml:trace>
</inkml:ink>
</file>

<file path=ppt/ink/ink2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2"/>
    </inkml:context>
    <inkml:brush xml:id="br0">
      <inkml:brushProperty name="width" value="0.2" units="cm"/>
      <inkml:brushProperty name="height" value="0.2" units="cm"/>
      <inkml:brushProperty name="color" value="#e71224"/>
    </inkml:brush>
  </inkml:definitions>
  <inkml:trace contextRef="#ctx0" brushRef="#br0">11 135 3968 0 0,'-10'0'1472'0'0,"20"0"-120"0"0,-5 0-1312 0 0,12-5-32 0 0,-4-2 0 0 0,11-10-32 0 0,8 9 16 0 0,8-12-256 0 0,-3 3-120 0 0,3-3-1128 0 0,-16-4-488 0 0,-2 7 1024 0 0</inkml:trace>
</inkml:ink>
</file>

<file path=ppt/ink/ink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
    </inkml:context>
    <inkml:brush xml:id="br0">
      <inkml:brushProperty name="width" value="0.2" units="cm"/>
      <inkml:brushProperty name="height" value="0.2" units="cm"/>
      <inkml:brushProperty name="color" value="#000000"/>
    </inkml:brush>
  </inkml:definitions>
  <inkml:trace contextRef="#ctx0" brushRef="#br0">6 37 3328 0 0,'-5'0'1528'0'0,"10"0"-744"0"0,5 0-584 0 0,-2 0-48 0 0,10 0-72 0 0,-6 0-16 0 0,19 0-40 0 0,-5-9-16 0 0,5 9 0 0 0,-5-3-48 0 0,0-5 8 0 0,-3 0-832 0 0,-1 8-368 0 0,-6-8 616 0 0,-3 16 304 0 0</inkml:trace>
</inkml:ink>
</file>

<file path=ppt/ink/ink2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2"/>
    </inkml:context>
    <inkml:brush xml:id="br0">
      <inkml:brushProperty name="width" value="0.2" units="cm"/>
      <inkml:brushProperty name="height" value="0.2" units="cm"/>
      <inkml:brushProperty name="color" value="#e71224"/>
    </inkml:brush>
  </inkml:definitions>
  <inkml:trace contextRef="#ctx0" brushRef="#br0">72 17 3616 0 0,'-47'-16'2090'0'0,"46"16"-2064"0"0,0 0 0 0 0,1 0 0 0 0,-1 0 0 0 0,0 0 0 0 0,0 0-1 0 0,0 0 1 0 0,0 0 0 0 0,1 1 0 0 0,-1-1 0 0 0,0 0 0 0 0,0 1-1 0 0,0-1 1 0 0,1 1 0 0 0,-1-1 0 0 0,0 1 0 0 0,1-1 0 0 0,-1 1-1 0 0,0-1 1 0 0,1 1 0 0 0,-1 0 0 0 0,1-1 0 0 0,-1 1 0 0 0,1 0-1 0 0,-1-1 1 0 0,1 1 0 0 0,0 0 0 0 0,-1 0 0 0 0,1-1 0 0 0,0 1-1 0 0,-1 0 1 0 0,1 0 0 0 0,0 0 0 0 0,0 0 0 0 0,-1 3-18 0 0,0 0 0 0 0,0 0 1 0 0,0 0-1 0 0,1 0 1 0 0,-1 0-1 0 0,1 0 0 0 0,1 6 1 0 0,9 62 40 0 0,4 35 40 0 0,-11-76-62 0 0,4 59 91 0 0,30 140 0 0 0,-35-221-119 0 0,1 1 0 0 0,0-1-1 0 0,1 0 1 0 0,5 12 0 0 0,-7-18-10 0 0,0 0 1 0 0,0 0 0 0 0,0 0-1 0 0,0 0 1 0 0,1-1-1 0 0,-1 1 1 0 0,1-1-1 0 0,0 1 1 0 0,-1-1 0 0 0,1 0-1 0 0,0 0 1 0 0,0 0-1 0 0,1 0 1 0 0,4 1-1 0 0,-2 0-60 0 0,1-1 0 0 0,0-1 0 0 0,0 1 0 0 0,-1-1 0 0 0,1 0 0 0 0,0-1-1 0 0,0 1 1 0 0,0-1 0 0 0,0-1 0 0 0,0 0 0 0 0,0 0 0 0 0,0 0-1 0 0,-1 0 1 0 0,1-1 0 0 0,0 0 0 0 0,-1-1 0 0 0,1 0 0 0 0,5-3-1 0 0,-3-1 11 0 0,0 0 0 0 0,14-14-1 0 0,-23 20 60 0 0</inkml:trace>
</inkml:ink>
</file>

<file path=ppt/ink/ink2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2"/>
    </inkml:context>
    <inkml:brush xml:id="br0">
      <inkml:brushProperty name="width" value="0.2" units="cm"/>
      <inkml:brushProperty name="height" value="0.2" units="cm"/>
      <inkml:brushProperty name="color" value="#e71224"/>
    </inkml:brush>
  </inkml:definitions>
  <inkml:trace contextRef="#ctx0" brushRef="#br0">9 61 3680 0 0,'-9'-5'1880'0'0,"23"5"-1248"0"0,7 5-288 0 0,8-1-136 0 0,-2-4-88 0 0,5 0-88 0 0,0-4-56 0 0,0-1-8 0 0,0-3-1096 0 0,0-4-488 0 0,0-3 808 0 0,0-5 400 0 0</inkml:trace>
</inkml:ink>
</file>

<file path=ppt/ink/ink2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3"/>
    </inkml:context>
    <inkml:brush xml:id="br0">
      <inkml:brushProperty name="width" value="0.2" units="cm"/>
      <inkml:brushProperty name="height" value="0.2" units="cm"/>
      <inkml:brushProperty name="color" value="#e71224"/>
    </inkml:brush>
  </inkml:definitions>
  <inkml:trace contextRef="#ctx0" brushRef="#br0">11 88 2240 0 0,'-2'-6'157'0'0,"0"1"1"0"0,0 0-1 0 0,1-1 1 0 0,0 1-1 0 0,0-1 1 0 0,0 1-1 0 0,1-1 1 0 0,0-9-1 0 0,0 14-91 0 0,0 0-1 0 0,0-1 1 0 0,0 1-1 0 0,1 0 1 0 0,-1-1-1 0 0,0 1 1 0 0,1 0-1 0 0,-1-1 1 0 0,1 1 0 0 0,0 0-1 0 0,-1 0 1 0 0,2-3-1 0 0,2-5 1032 0 0,-3 20-999 0 0,0 0-1 0 0,1 0 0 0 0,0 0 1 0 0,5 12-1 0 0,1 9 32 0 0,5 31 61 0 0,18 72 32 0 0,15 81-105 0 0,-25-111-226 0 0,-20-99 70 0 0,1 3-241 0 0,0 0 0 0 0,0 1 0 0 0,-1-1 0 0 0,0 1 0 0 0,-1 0 1 0 0,0-1-1 0 0,-1 15 0 0 0,1-23 207 0 0,-1-1 0 0 0,1 1 0 0 0,0-1 0 0 0,0 1 0 0 0,0-1 0 0 0,-1 1 0 0 0,1-1 0 0 0,0 1 0 0 0,-1-1 0 0 0,1 1 0 0 0,0-1 0 0 0,-1 1 0 0 0,1-1 0 0 0,-1 1 0 0 0,1-1 0 0 0,-1 0 0 0 0,1 1 0 0 0,-1-1 0 0 0,1 0 1 0 0,-1 1-1 0 0,0-1 0 0 0,-12 2-966 0 0</inkml:trace>
</inkml:ink>
</file>

<file path=ppt/ink/ink2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4"/>
    </inkml:context>
    <inkml:brush xml:id="br0">
      <inkml:brushProperty name="width" value="0.2" units="cm"/>
      <inkml:brushProperty name="height" value="0.2" units="cm"/>
      <inkml:brushProperty name="color" value="#e71224"/>
    </inkml:brush>
  </inkml:definitions>
  <inkml:trace contextRef="#ctx0" brushRef="#br0">46 219 3136 0 0,'-4'-2'257'0'0,"-1"0"43"0"0,1 0 0 0 0,0 0 0 0 0,-1 0-1 0 0,1 0 1 0 0,-1 1 0 0 0,-9-2 348 0 0,14 12-235 0 0,0-2-395 0 0,1 0-1 0 0,0 0 1 0 0,0 0 0 0 0,1 0 0 0 0,0 0-1 0 0,0 0 1 0 0,1 0 0 0 0,-1 0-1 0 0,6 7 1 0 0,1 2 39 0 0,2 0 1 0 0,16 20-1 0 0,-23-32-39 0 0,0 0-1 0 0,1 0 0 0 0,-1-1 0 0 0,1 1 1 0 0,0-1-1 0 0,0 0 0 0 0,1 0 0 0 0,-1-1 1 0 0,0 1-1 0 0,1-1 0 0 0,0 0 0 0 0,-1-1 0 0 0,1 1 1 0 0,0-1-1 0 0,0 0 0 0 0,0-1 0 0 0,0 0 1 0 0,0 0-1 0 0,0 0 0 0 0,0 0 0 0 0,0-1 1 0 0,-1 0-1 0 0,1 0 0 0 0,0-1 0 0 0,6-2 0 0 0,2-3-6 0 0,0 0-1 0 0,-1-1 1 0 0,0 0-1 0 0,-1-1 1 0 0,13-12-1 0 0,-15 11-64 0 0,0 0 0 0 0,0-1 1 0 0,0 0-1 0 0,-2 0 0 0 0,1-1 0 0 0,9-20 0 0 0,32-79-216 0 0,-44 95 257 0 0,32-89-88 0 0</inkml:trace>
</inkml:ink>
</file>

<file path=ppt/ink/ink2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5"/>
    </inkml:context>
    <inkml:brush xml:id="br0">
      <inkml:brushProperty name="width" value="0.2" units="cm"/>
      <inkml:brushProperty name="height" value="0.2" units="cm"/>
      <inkml:brushProperty name="color" value="#e71224"/>
    </inkml:brush>
  </inkml:definitions>
  <inkml:trace contextRef="#ctx0" brushRef="#br0">270 11 3744 0 0,'-8'-4'669'0'0,"-7"-2"507"0"0,15 6-1147 0 0,0 0 0 0 0,-1 0-1 0 0,1 0 1 0 0,-1 0 0 0 0,1 0 0 0 0,0 0 0 0 0,-1 0 0 0 0,1 0 0 0 0,-1 0 0 0 0,1 0-1 0 0,0 1 1 0 0,-1-1 0 0 0,1 0 0 0 0,0 0 0 0 0,-1 0 0 0 0,1 1 0 0 0,0-1 0 0 0,-1 0 0 0 0,1 0-1 0 0,0 1 1 0 0,-1-1 0 0 0,1 0 0 0 0,0 0 0 0 0,0 1 0 0 0,0-1 0 0 0,-1 0 0 0 0,1 1 0 0 0,0-1-1 0 0,0 1 1 0 0,0-1 0 0 0,0 0 0 0 0,-1 1 0 0 0,1-1 0 0 0,0 1 0 0 0,-29 73 278 0 0,14-37-258 0 0,14-36-49 0 0,-50 122 63 0 0,38-98-193 0 0,-1 0-1 0 0,-25 36 1 0 0,23-39-206 0 0,13-16 10 0 0,-1 0 0 0 0,1-1 0 0 0,-2 0 0 0 0,1 0 0 0 0,-1 0 0 0 0,1 0 0 0 0,-1-1 0 0 0,-8 6 1 0 0,13-10 298 0 0,0 1 1 0 0,0-1 0 0 0,-1 0-1 0 0,1 1 1 0 0,0-1-1 0 0,-1 0 1 0 0,1 0 0 0 0,0 1-1 0 0,-1-1 1 0 0,1 0 0 0 0,0 0-1 0 0,-1 0 1 0 0,1 0 0 0 0,-1 1-1 0 0,1-1 1 0 0,0 0 0 0 0,-1 0-1 0 0,1 0 1 0 0,-1 0 0 0 0,1 0-1 0 0,0 0 1 0 0,-1 0-1 0 0,1 0 1 0 0,-1 0 0 0 0,1 0-1 0 0,0 0 1 0 0,-1 0 0 0 0,1-1-1 0 0,-1 1 1 0 0,1 0 0 0 0,0 0-1 0 0,-1 0 1 0 0,0-1 0 0 0,2-2-33 0 0,-1 1 0 0 0,0-1 0 0 0,1 0 0 0 0,-1 0 0 0 0,1 0 1 0 0,0 1-1 0 0,1-4 0 0 0</inkml:trace>
</inkml:ink>
</file>

<file path=ppt/ink/ink2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6"/>
    </inkml:context>
    <inkml:brush xml:id="br0">
      <inkml:brushProperty name="width" value="0.2" units="cm"/>
      <inkml:brushProperty name="height" value="0.2" units="cm"/>
      <inkml:brushProperty name="color" value="#e71224"/>
    </inkml:brush>
  </inkml:definitions>
  <inkml:trace contextRef="#ctx0" brushRef="#br0">4 0 4128 0 0,'-3'5'1880'0'0,"11"7"-1072"0"0,2 0-536 0 0,-1-4 8 0 0,4 7-216 0 0,1-1-72 0 0,13 6-8 0 0,-4-5-32 0 0,9 5-8 0 0,-5-3-656 0 0,5-5-280 0 0,-5 0 496 0 0,-17-16 248 0 0</inkml:trace>
</inkml:ink>
</file>

<file path=ppt/ink/ink2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5"/>
    </inkml:context>
    <inkml:brush xml:id="br0">
      <inkml:brushProperty name="width" value="0.2" units="cm"/>
      <inkml:brushProperty name="height" value="0.2" units="cm"/>
      <inkml:brushProperty name="color" value="#e71224"/>
    </inkml:brush>
  </inkml:definitions>
  <inkml:trace contextRef="#ctx0" brushRef="#br0">28 9 3520 0 0,'-6'-3'507'0'0,"5"2"-393"0"0,0 1 0 0 0,1-1 0 0 0,-1 1 0 0 0,0-1 1 0 0,-11-1 2424 0 0,12 73-2018 0 0,0 44-363 0 0,-5 180-32 0 0,10-129-111 0 0,0-14-192 0 0,-4-103-390 0 0,1-1 0 0 0,11 54-1 0 0,-12-95 301 0 0,4 14-638 0 0,-5-21 867 0 0,0 1-1 0 0,0-1 1 0 0,0 0-1 0 0,0 0 1 0 0,0 1-1 0 0,0-1 1 0 0,1 0-1 0 0,-1 0 1 0 0,0 0-1 0 0,0 1 0 0 0,0-1 1 0 0,0 0-1 0 0,1 0 1 0 0,-1 1-1 0 0,0-1 1 0 0,0 0-1 0 0,0 0 1 0 0,1 0-1 0 0,-1 0 1 0 0,0 0-1 0 0,0 1 1 0 0,0-1-1 0 0,1 0 1 0 0,-1 0-1 0 0,0 0 1 0 0,0 0-1 0 0,1 0 1 0 0,-1 0-1 0 0,0 0 1 0 0,1 0-1 0 0,-1 0 1 0 0,0 0-1 0 0,0 0 1 0 0,1 0-1 0 0,-1 0 1 0 0,0 0-1 0 0,0 0 1 0 0,1 0-1 0 0,-1 0 1 0 0,0 0-1 0 0,0 0 1 0 0,1 0-1 0 0,-1 0 1 0 0,0-1-1 0 0,0 1 1 0 0,1 0-1 0 0,-1 0 1 0 0,0 0-1 0 0,0 0 1 0 0,0-1-1 0 0,1 1 1 0 0,-1 0-1 0 0,0 0 1 0 0</inkml:trace>
</inkml:ink>
</file>

<file path=ppt/ink/ink2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7"/>
    </inkml:context>
    <inkml:brush xml:id="br0">
      <inkml:brushProperty name="width" value="0.2" units="cm"/>
      <inkml:brushProperty name="height" value="0.2" units="cm"/>
      <inkml:brushProperty name="color" value="#e71224"/>
    </inkml:brush>
  </inkml:definitions>
  <inkml:trace contextRef="#ctx0" brushRef="#br0">192 305 4032 0 0,'26'-21'1301'0'0,"-25"21"-1270"0"0,0-1 0 0 0,-1 1 0 0 0,1-1 0 0 0,0 1 0 0 0,-1-1 0 0 0,1 1-1 0 0,0 0 1 0 0,0-1 0 0 0,0 1 0 0 0,-1 0 0 0 0,1 0 0 0 0,0-1 0 0 0,0 1 0 0 0,0 0 0 0 0,0 0 0 0 0,1 0-1 0 0,39-4 301 0 0,-39 3-316 0 0,-1 1-1 0 0,1 0 1 0 0,-1-1 0 0 0,0 1-1 0 0,1 0 1 0 0,-1 0 0 0 0,1 0-1 0 0,-1 0 1 0 0,1 1 0 0 0,-1-1-1 0 0,0 0 1 0 0,1 0 0 0 0,-1 1-1 0 0,1-1 1 0 0,-1 1 0 0 0,0-1-1 0 0,1 1 1 0 0,-1 0 0 0 0,0 0-1 0 0,0-1 1 0 0,0 1 0 0 0,1 0-1 0 0,1 2 1 0 0,2 2 22 0 0,2 2-30 0 0,1 1 0 0 0,-1-1-1 0 0,-1 1 1 0 0,0 1 0 0 0,0-1-1 0 0,0 1 1 0 0,-1 0 0 0 0,-1 1-1 0 0,1-1 1 0 0,4 19 0 0 0,-4-12-3 0 0,-1 1 0 0 0,0-1 0 0 0,-1 1 0 0 0,-1 0 0 0 0,-1-1 0 0 0,0 1 0 0 0,-2 0 0 0 0,0 0 0 0 0,0 0 0 0 0,-2-1 0 0 0,-6 26 0 0 0,4-20 41 0 0,1-9 25 0 0,1 0 0 0 0,1 1-1 0 0,-2 23 1 0 0,4-36-66 0 0,0-1 0 0 0,0 1 0 0 0,0 0 0 0 0,0-1 1 0 0,0 1-1 0 0,0 0 0 0 0,0-1 0 0 0,0 1 0 0 0,0 0 1 0 0,0-1-1 0 0,0 1 0 0 0,0 0 0 0 0,1-1 0 0 0,-1 1 0 0 0,0 0 1 0 0,1-1-1 0 0,-1 1 0 0 0,0-1 0 0 0,1 1 0 0 0,-1-1 1 0 0,1 1-1 0 0,-1-1 0 0 0,1 1 0 0 0,-1-1 0 0 0,1 1 0 0 0,-1-1 1 0 0,1 1-1 0 0,-1-1 0 0 0,1 0 0 0 0,0 1 0 0 0,-1-1 0 0 0,1 0 1 0 0,0 0-1 0 0,-1 0 0 0 0,1 1 0 0 0,0-1 0 0 0,-1 0 1 0 0,1 0-1 0 0,0 0 0 0 0,-1 0 0 0 0,1 0 0 0 0,0 0 0 0 0,-1 0 1 0 0,1 0-1 0 0,0 0 0 0 0,-1-1 0 0 0,2 1 0 0 0,1-1-1 0 0,0 0 1 0 0,0 0-1 0 0,0 0 0 0 0,0-1 0 0 0,0 1 0 0 0,0-1 0 0 0,0 0 0 0 0,-1 0 1 0 0,4-3-1 0 0,4-4-27 0 0,-1-1 1 0 0,13-16-1 0 0,8-11-67 0 0,-13 19 50 0 0,75-76-68 0 0,-77 80 151 0 0,0 2 0 0 0,1 0 0 0 0,1 1 0 0 0,31-16 0 0 0,-44 26-25 0 0,-1-1 1 0 0,1 1-1 0 0,0-1 0 0 0,0 1 0 0 0,-1 1 0 0 0,1-1 0 0 0,0 0 0 0 0,0 1 0 0 0,0 0 0 0 0,0 0 0 0 0,0 0 0 0 0,5 1 0 0 0,-7-1-15 0 0,1 1 0 0 0,0 0-1 0 0,-1 0 1 0 0,1 0 0 0 0,-1 1 0 0 0,1-1 0 0 0,-1 0 0 0 0,1 1 0 0 0,-1 0 0 0 0,0-1-1 0 0,0 1 1 0 0,0 0 0 0 0,0 0 0 0 0,0 0 0 0 0,0 0 0 0 0,-1 1 0 0 0,1-1-1 0 0,-1 0 1 0 0,1 1 0 0 0,-1-1 0 0 0,1 5 0 0 0,3 3 20 0 0,-2 0-1 0 0,1 1 1 0 0,2 20 0 0 0,-3-11 16 0 0,-1-1 0 0 0,-1 1 0 0 0,-2 22 0 0 0,0-31-30 0 0,0 1 1 0 0,-1-1-1 0 0,-1 0 1 0 0,0 0-1 0 0,0 0 1 0 0,-8 16 0 0 0,6-16-4 0 0,3-5-1 0 0,-29 64 38 0 0,25-60-36 0 0,0 0 0 0 0,-1 0 0 0 0,0-1 0 0 0,-13 14 0 0 0,16-18-8 0 0,0-1 0 0 0,-1 1-1 0 0,0-1 1 0 0,0 0 0 0 0,-1 0 0 0 0,1 0-1 0 0,-1-1 1 0 0,0 1 0 0 0,0-1 0 0 0,0-1-1 0 0,0 1 1 0 0,-7 1 0 0 0,-3-2-10 0 0,0-1-1 0 0,0 0 1 0 0,0-1 0 0 0,0-1 0 0 0,0 0 0 0 0,-26-6-1 0 0,9-4-29 0 0,0 0-1 0 0,1-3 0 0 0,1 0 1 0 0,0-2-1 0 0,-52-36 0 0 0,49 27-5 0 0,-60-59-1 0 0,80 71 56 0 0,0-1-1 0 0,1-1 0 0 0,1 0 1 0 0,0-1-1 0 0,2 0 1 0 0,-1 0-1 0 0,2-2 0 0 0,0 1 1 0 0,-10-30-1 0 0,14 32 23 0 0,1-1-1 0 0,0 0 1 0 0,2 1-1 0 0,-1-1 1 0 0,2 0 0 0 0,0-27-1 0 0,3 27-11 0 0,8-29 1 0 0,-9 41-17 0 0,2-5-1 0 0,-1 1 1 0 0,2-1-1 0 0,-1 1 0 0 0,1 0 1 0 0,0 0-1 0 0,1 0 0 0 0,0 0 1 0 0,0 1-1 0 0,1 0 0 0 0,0 0 1 0 0,0 1-1 0 0,12-10 0 0 0,-13 11-7 0 0,25-24-289 0 0,51-37-1 0 0,-61 52-205 0 0,-1 2 1 0 0,2 1-1 0 0,0 0 1 0 0,24-8-1 0 0,11-3-764 0 0,-2-2 151 0 0</inkml:trace>
</inkml:ink>
</file>

<file path=ppt/ink/ink2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8"/>
    </inkml:context>
    <inkml:brush xml:id="br0">
      <inkml:brushProperty name="width" value="0.2" units="cm"/>
      <inkml:brushProperty name="height" value="0.2" units="cm"/>
      <inkml:brushProperty name="color" value="#e71224"/>
    </inkml:brush>
  </inkml:definitions>
  <inkml:trace contextRef="#ctx0" brushRef="#br0">1 142 3840 0 0,'8'-9'1768'0'0,"2"2"-696"0"0,4 2-760 0 0,-6 5-80 0 0,7-3-48 0 0,2-2-24 0 0,15-3-88 0 0,-8 1-64 0 0,29-7-8 0 0,-2 8-280 0 0,18-8-120 0 0,-10 2-656 0 0,-6 1-296 0 0,-7-1 704 0 0,-9-17 328 0 0</inkml:trace>
</inkml:ink>
</file>

<file path=ppt/ink/ink2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8"/>
    </inkml:context>
    <inkml:brush xml:id="br0">
      <inkml:brushProperty name="width" value="0.2" units="cm"/>
      <inkml:brushProperty name="height" value="0.2" units="cm"/>
      <inkml:brushProperty name="color" value="#e71224"/>
    </inkml:brush>
  </inkml:definitions>
  <inkml:trace contextRef="#ctx0" brushRef="#br0">52 1 3392 0 0,'-27'4'1107'0'0,"26"-4"-1052"0"0,1 0 1 0 0,-1 0 0 0 0,0 1 0 0 0,1-1 0 0 0,-1 0 0 0 0,0 0 0 0 0,1 1 0 0 0,-1-1 0 0 0,0 0-1 0 0,1 1 1 0 0,-1-1 0 0 0,1 1 0 0 0,-1-1 0 0 0,1 1 0 0 0,-1-1 0 0 0,1 1 0 0 0,-1-1 0 0 0,1 1-1 0 0,-1-1 1 0 0,1 1 0 0 0,0 0 0 0 0,-1-1 0 0 0,1 1 0 0 0,0 0 0 0 0,0-1 0 0 0,-1 1 0 0 0,1 0 0 0 0,0 0-1 0 0,0 21 934 0 0,0-16-1103 0 0,-10 287 845 0 0,9-99-784 0 0,2-186-33 0 0,4 46-258 0 0,-5-50 159 0 0,1-1-1 0 0,0 1 0 0 0,0 0 0 0 0,0 0 0 0 0,1-1 1 0 0,-1 1-1 0 0,1-1 0 0 0,0 1 0 0 0,0-1 0 0 0,4 6 1 0 0,-5-9 108 0 0,0 1 1 0 0,-1-1-1 0 0,1 0 1 0 0,0 1-1 0 0,-1-1 1 0 0,1 0-1 0 0,0 0 1 0 0,-1 1-1 0 0,1-1 1 0 0,0 0 0 0 0,-1 0-1 0 0,1 0 1 0 0,0 0-1 0 0,0 0 1 0 0,-1 0-1 0 0,1 0 1 0 0,0 0-1 0 0,0 0 1 0 0,-1 0-1 0 0,1-1 1 0 0,0 1 0 0 0,-1 0-1 0 0,1 0 1 0 0,0-1-1 0 0,-1 1 1 0 0,1 0-1 0 0,0-1 1 0 0,-1 1-1 0 0,1-1 1 0 0,-1 1-1 0 0,1-1 1 0 0,-1 1 0 0 0,1-1-1 0 0,-1 1 1 0 0,1-1-1 0 0,-1 1 1 0 0,1-2-1 0 0,6-17-496 0 0</inkml:trace>
</inkml:ink>
</file>

<file path=ppt/ink/ink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
    </inkml:context>
    <inkml:brush xml:id="br0">
      <inkml:brushProperty name="width" value="0.2" units="cm"/>
      <inkml:brushProperty name="height" value="0.2" units="cm"/>
      <inkml:brushProperty name="color" value="#000000"/>
    </inkml:brush>
  </inkml:definitions>
  <inkml:trace contextRef="#ctx0" brushRef="#br0">5 37 3200 0 0,'-5'0'1472'0'0,"10"0"-824"0"0,0 0-376 0 0,11 0-224 0 0,-3 0-16 0 0,15-5-16 0 0,-7-3-368 0 0,10 1-136 0 0,-5-1 240 0 0,9 0 120 0 0</inkml:trace>
</inkml:ink>
</file>

<file path=ppt/ink/ink2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8"/>
    </inkml:context>
    <inkml:brush xml:id="br0">
      <inkml:brushProperty name="width" value="0.2" units="cm"/>
      <inkml:brushProperty name="height" value="0.2" units="cm"/>
      <inkml:brushProperty name="color" value="#e71224"/>
    </inkml:brush>
  </inkml:definitions>
  <inkml:trace contextRef="#ctx0" brushRef="#br0">14 4 4288 0 0,'-13'0'1960'0'0,"21"9"-1152"0"0,2-9-664 0 0,4 5-56 0 0,-1-5 8 0 0,6 0 32 0 0,18-5-64 0 0,-7-4-104 0 0,30 9-40 0 0,-11 0-352 0 0,7 0-152 0 0,-2 5-968 0 0,-9-5-432 0 0,-8 0 1032 0 0,-18-8 504 0 0</inkml:trace>
</inkml:ink>
</file>

<file path=ppt/ink/ink2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9"/>
    </inkml:context>
    <inkml:brush xml:id="br0">
      <inkml:brushProperty name="width" value="0.2" units="cm"/>
      <inkml:brushProperty name="height" value="0.2" units="cm"/>
      <inkml:brushProperty name="color" value="#e71224"/>
    </inkml:brush>
  </inkml:definitions>
  <inkml:trace contextRef="#ctx0" brushRef="#br0">5 101 4224 0 0,'-5'0'1936'0'0,"29"9"-1512"0"0,-21-9-48 0 0,12 0-216 0 0,-1 0-48 0 0,12-9-104 0 0,-4 9-48 0 0,20-11 24 0 0,-6-1-472 0 0,19-5-192 0 0,-9 5-840 0 0,-9-16-360 0 0,-10 8 984 0 0</inkml:trace>
</inkml:ink>
</file>

<file path=ppt/ink/ink2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9"/>
    </inkml:context>
    <inkml:brush xml:id="br0">
      <inkml:brushProperty name="width" value="0.2" units="cm"/>
      <inkml:brushProperty name="height" value="0.2" units="cm"/>
      <inkml:brushProperty name="color" value="#e71224"/>
    </inkml:brush>
  </inkml:definitions>
  <inkml:trace contextRef="#ctx0" brushRef="#br0">32 0 4096 0 0,'-18'0'1880'0'0,"13"9"-960"0"0,5 19-704 0 0,0 1-40 0 0,0 31-32 0 0,0-11-24 0 0,-4 27-56 0 0,-1-10-8 0 0,5 23 0 0 0,0-17-48 0 0,5 9 0 0 0,-1-12-360 0 0,14-5-144 0 0,-4-16-1232 0 0,4-27-544 0 0,1-13 1168 0 0</inkml:trace>
</inkml:ink>
</file>

<file path=ppt/ink/ink2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9"/>
    </inkml:context>
    <inkml:brush xml:id="br0">
      <inkml:brushProperty name="width" value="0.2" units="cm"/>
      <inkml:brushProperty name="height" value="0.2" units="cm"/>
      <inkml:brushProperty name="color" value="#e71224"/>
    </inkml:brush>
  </inkml:definitions>
  <inkml:trace contextRef="#ctx0" brushRef="#br0">1 266 4384 0 0,'0'0'82'0'0,"0"0"-1"0"0,1-1 1 0 0,-1 1 0 0 0,1 0-1 0 0,-1-1 1 0 0,1 1 0 0 0,-1 0-1 0 0,1 0 1 0 0,-1 0 0 0 0,0-1-1 0 0,1 1 1 0 0,-1 0 0 0 0,1 0-1 0 0,0 0 1 0 0,-1 0 0 0 0,1 0 0 0 0,-1 0-1 0 0,1 0 1 0 0,-1 0 0 0 0,1 0-1 0 0,-1 0 1 0 0,1 0 0 0 0,-1 0-1 0 0,1 0 1 0 0,-1 0 0 0 0,1 1-1 0 0,-1-1 1 0 0,1 0 0 0 0,-1 0-1 0 0,1 1 1 0 0,0-1-58 0 0,0 1 0 0 0,0-1 0 0 0,0 1-1 0 0,-1-1 1 0 0,1 0 0 0 0,0 0 0 0 0,0 0 0 0 0,0 1-1 0 0,0-1 1 0 0,0 0 0 0 0,0 0 0 0 0,0 0 0 0 0,0 0 0 0 0,0 0-1 0 0,0-1 1 0 0,-1 1 0 0 0,1 0 0 0 0,0 0 0 0 0,0-1-1 0 0,0 1 1 0 0,0 0 0 0 0,0-1 0 0 0,1 0 0 0 0,7-5-6 0 0,-1-1-1 0 0,1 0 1 0 0,-1-1 0 0 0,0 0 0 0 0,-1 0-1 0 0,0 0 1 0 0,0-1 0 0 0,-1 0 0 0 0,0-1-1 0 0,7-14 1 0 0,-10 17-25 0 0,1-1 0 0 0,-1 0 1 0 0,0 0-1 0 0,-1 0 0 0 0,1 0 0 0 0,-2-1 0 0 0,1 1 0 0 0,-1-1 0 0 0,0 1 0 0 0,-1-1 0 0 0,0 1 0 0 0,-1-1 1 0 0,0 1-1 0 0,-2-14 0 0 0,2 21-2 0 0,1-1 0 0 0,-1 0 1 0 0,0 1-1 0 0,0-1 0 0 0,0 0 0 0 0,0 1 1 0 0,0-1-1 0 0,0 1 0 0 0,0-1 0 0 0,-3-1 1 0 0,4 2 6 0 0,-1 1 0 0 0,1 0 1 0 0,-1-1-1 0 0,1 1 0 0 0,-1 0 1 0 0,0-1-1 0 0,1 1 0 0 0,-1 0 1 0 0,0 0-1 0 0,1 0 1 0 0,-1 0-1 0 0,0 0 0 0 0,1-1 1 0 0,-1 1-1 0 0,0 0 0 0 0,1 0 1 0 0,-1 1-1 0 0,0-1 0 0 0,1 0 1 0 0,-1 0-1 0 0,0 0 1 0 0,1 0-1 0 0,-1 0 0 0 0,1 1 1 0 0,-1-1-1 0 0,0 0 0 0 0,1 1 1 0 0,-1-1-1 0 0,1 0 0 0 0,-1 1 1 0 0,1-1-1 0 0,-1 1 1 0 0,1-1-1 0 0,-1 1 0 0 0,1-1 1 0 0,-1 1-1 0 0,1-1 0 0 0,-1 1 1 0 0,-10 17-4 0 0,0 1 0 0 0,1 0 1 0 0,-15 39-1 0 0,20-44 22 0 0,0-1 1 0 0,1 1-1 0 0,1-1 0 0 0,0 1 0 0 0,1 0 0 0 0,0 1 1 0 0,2-1-1 0 0,-1 0 0 0 0,1 0 0 0 0,5 26 0 0 0,-5-37-12 0 0,1 1-1 0 0,0-1 1 0 0,0 1-1 0 0,0 0 1 0 0,0-1-1 0 0,1 0 1 0 0,-1 1-1 0 0,1-1 1 0 0,3 5-1 0 0,-3-6-2 0 0,0 0 0 0 0,0 0 0 0 0,0-1 0 0 0,-1 0-1 0 0,1 1 1 0 0,1-1 0 0 0,-1 0 0 0 0,0 0-1 0 0,0 0 1 0 0,0 0 0 0 0,0 0 0 0 0,1 0-1 0 0,-1-1 1 0 0,0 1 0 0 0,1-1 0 0 0,-1 0 0 0 0,1 0-1 0 0,4 0 1 0 0,7-1-4 0 0,1-1 0 0 0,0 0 0 0 0,20-6 0 0 0,46-18-29 0 0,-3-5 16 0 0,46-15-146 0 0,-111 43 175 0 0,1-1 0 0 0,-1 2 0 0 0,0 0 0 0 0,1 1-1 0 0,-1 0 1 0 0,1 1 0 0 0,19 2 0 0 0,-28-1-1 0 0,1-1-1 0 0,-1 2 0 0 0,0-1 1 0 0,0 1-1 0 0,0 0 1 0 0,0 0-1 0 0,0 0 1 0 0,0 0-1 0 0,0 1 0 0 0,-1 0 1 0 0,0 0-1 0 0,1 1 1 0 0,-1-1-1 0 0,0 1 1 0 0,0 0-1 0 0,-1 0 0 0 0,5 6 1 0 0,-4-4-4 0 0,0 1 0 0 0,-1 0 0 0 0,1 0 0 0 0,-2 0 0 0 0,1 0 0 0 0,-1 0 0 0 0,0 1 0 0 0,-1-1 0 0 0,1 0 0 0 0,-2 1 0 0 0,1 13 0 0 0,-1-16-8 0 0,0-1 1 0 0,-1 1-1 0 0,0 0 0 0 0,0-1 0 0 0,0 1 0 0 0,0-1 1 0 0,-1 0-1 0 0,0 1 0 0 0,0-1 0 0 0,0 0 0 0 0,0 0 1 0 0,-1 0-1 0 0,-4 6 0 0 0,-1-1-5 0 0,0-1 0 0 0,0 1 0 0 0,-19 12 0 0 0,-14 9-312 0 0,-2-2 0 0 0,-64 31-1 0 0,101-56 100 0 0,1-1 0 0 0,-1 1-1 0 0,0-1 1 0 0,-8 2 0 0 0,11-3 89 0 0,1-1 0 0 0,-1 0 1 0 0,0 0-1 0 0,1 0 1 0 0,-1 0-1 0 0,0-1 0 0 0,1 1 1 0 0,-1-1-1 0 0,0 1 1 0 0,1-1-1 0 0,-1 0 0 0 0,-2-1 1 0 0,3 1 36 0 0,-1 0 0 0 0,1 0 0 0 0,-1-1 0 0 0,1 1 0 0 0,0 0 0 0 0,0-1 0 0 0,-1 0 0 0 0,1 1 0 0 0,-2-4 1 0 0,1 1 10 0 0,1 0 1 0 0,-1 0 0 0 0,1-1 0 0 0,0 1-1 0 0,-2-7 1 0 0,4 11 76 0 0</inkml:trace>
</inkml:ink>
</file>

<file path=ppt/ink/ink2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40"/>
    </inkml:context>
    <inkml:brush xml:id="br0">
      <inkml:brushProperty name="width" value="0.2" units="cm"/>
      <inkml:brushProperty name="height" value="0.2" units="cm"/>
      <inkml:brushProperty name="color" value="#e71224"/>
    </inkml:brush>
  </inkml:definitions>
  <inkml:trace contextRef="#ctx0" brushRef="#br0">1 283 4640 0 0,'10'40'2120'0'0,"22"-28"-1720"0"0,-29-12-96 0 0,15 8-160 0 0,-4-8-24 0 0,13-8-88 0 0,-4 1-16 0 0,14-1-16 0 0,-5-4-216 0 0,-1-5-88 0 0,-3 6-840 0 0,-6-6-360 0 0,-3 5 768 0 0,-11-8 376 0 0</inkml:trace>
  <inkml:trace contextRef="#ctx0" brushRef="#br0">179 9 4768 0 0,'-14'-9'2176'0'0,"4"9"-1416"0"0,10 4-608 0 0,0 1-8 0 0,0 18-80 0 0,0-3-40 0 0,10 53-16 0 0,-10-13-8 0 0,0 55 0 0 0,4-26-40 0 0,19 20-8 0 0,-4-20-704 0 0,13-16-304 0 0,-5-13 528 0 0,-9-43 264 0 0</inkml:trace>
</inkml:ink>
</file>

<file path=ppt/ink/ink2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40"/>
    </inkml:context>
    <inkml:brush xml:id="br0">
      <inkml:brushProperty name="width" value="0.2" units="cm"/>
      <inkml:brushProperty name="height" value="0.2" units="cm"/>
      <inkml:brushProperty name="color" value="#e71224"/>
    </inkml:brush>
  </inkml:definitions>
  <inkml:trace contextRef="#ctx0" brushRef="#br0">1 12 3648 0 0,'0'-2'205'0'0,"0"1"-155"0"0,-1 1 0 0 0,1 0 1 0 0,0-1-1 0 0,0 1 0 0 0,0 0 0 0 0,0 0 0 0 0,0-1 0 0 0,0 1 1 0 0,0 0-1 0 0,0-1 0 0 0,0 1 0 0 0,0 0 0 0 0,0 0 1 0 0,0-1-1 0 0,0 1 0 0 0,3-4 753 0 0,-3 4-753 0 0,0 0 1 0 0,0 0-1 0 0,1 0 0 0 0,-1 0 0 0 0,0 0 0 0 0,1-1 0 0 0,1 18 1108 0 0,6 36-813 0 0,20 97-305 0 0,-19-93-113 0 0,1-1-189 0 0,-2-1 0 0 0,0 62-1 0 0,-8-109-252 0 0,0 0 1 0 0,-1 1-1 0 0,-2 8 0 0 0,2-14 344 0 0,1 0 0 0 0,-1 0 1 0 0,0-1-1 0 0,0 1 0 0 0,0 0 0 0 0,-1-1 0 0 0,1 1 0 0 0,-1-1 0 0 0,1 1 1 0 0,-1-1-1 0 0,-4 5 0 0 0,5-6 117 0 0,0 0-1 0 0,-1 0 1 0 0,1 0-1 0 0,-1-1 1 0 0,0 1 0 0 0,1 0-1 0 0,-1-1 1 0 0,0 1-1 0 0,-1 0 1 0 0</inkml:trace>
</inkml:ink>
</file>

<file path=ppt/ink/ink2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41"/>
    </inkml:context>
    <inkml:brush xml:id="br0">
      <inkml:brushProperty name="width" value="0.2" units="cm"/>
      <inkml:brushProperty name="height" value="0.2" units="cm"/>
      <inkml:brushProperty name="color" value="#e71224"/>
    </inkml:brush>
  </inkml:definitions>
  <inkml:trace contextRef="#ctx0" brushRef="#br0">6 236 3872 0 0,'-2'-8'680'0'0,"1"1"0"0"0,0-1 0 0 0,0-13 0 0 0,1 22-666 0 0,0 0 0 0 0,0 0-1 0 0,1-1 1 0 0,-1 1 0 0 0,0 0 0 0 0,1 0 0 0 0,-1 0 0 0 0,1-1-1 0 0,-1 1 1 0 0,1 0 0 0 0,-1-1 0 0 0,2 2 0 0 0,1 1 14 0 0,25 68 159 0 0,-21-52-129 0 0,0-1 0 0 0,1 0 0 0 0,11 19-1 0 0,-19-37-56 0 0,11 17 80 0 0,-1-1 0 0 0,2 0 0 0 0,19 20 1 0 0,-27-32-65 0 0,0 0 0 0 0,1 0 0 0 0,-1-1 0 0 0,1 1 0 0 0,0-1 0 0 0,0 0 0 0 0,0 0 0 0 0,1-1 0 0 0,-1 0 0 0 0,0 0 0 0 0,1 0 0 0 0,0 0 0 0 0,-1-1 0 0 0,1 0 0 0 0,0 0 0 0 0,8 0 0 0 0,-8-1-8 0 0,1-1-1 0 0,-1 0 1 0 0,1 0 0 0 0,-1 0-1 0 0,1-1 1 0 0,-1 1-1 0 0,0-2 1 0 0,0 1 0 0 0,0-1-1 0 0,11-6 1 0 0,-3 0-74 0 0,-1-2 1 0 0,1 1 0 0 0,15-19-1 0 0,8-11-1924 0 0,58-86 0 0 0,-89 117 1821 0 0,-1 0 0 0 0,1 0 0 0 0,-2-1 1 0 0,1 0-1 0 0,-1 1 0 0 0,4-19 0 0 0,21-135-445 0 0</inkml:trace>
</inkml:ink>
</file>

<file path=ppt/ink/ink2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3328 0 0,'6'0'2644'0'0,"90"5"-1235"0"0,189-5-1942 0 0,-279 0 371 0 0,-4-1 97 0 0,0 1-1 0 0,0 0 1 0 0,0 0-1 0 0,0 0 1 0 0,0 0-1 0 0,1 1 1 0 0,-1-1-1 0 0,0 0 0 0 0,0 1 1 0 0,0 0-1 0 0,3 1 1 0 0,-2 6-131 0 0</inkml:trace>
</inkml:ink>
</file>

<file path=ppt/ink/ink2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211 1 4000 0 0,'-5'0'207'0'0,"-1"1"1"0"0,1-1-1 0 0,0 1 0 0 0,0 0 1 0 0,0 1-1 0 0,0-1 1 0 0,0 1-1 0 0,0 0 0 0 0,0 0 1 0 0,1 1-1 0 0,-1-1 1 0 0,-7 6-1 0 0,9-5-161 0 0,0-1 1 0 0,0 1-1 0 0,0 0 0 0 0,0-1 0 0 0,1 1 1 0 0,-1 1-1 0 0,1-1 0 0 0,0 0 1 0 0,0 0-1 0 0,0 1 0 0 0,1-1 0 0 0,-1 1 1 0 0,1 0-1 0 0,0-1 0 0 0,-1 1 1 0 0,2 0-1 0 0,-2 6 0 0 0,2 38 20 0 0,2 1 0 0 0,11 68 0 0 0,3 40-48 0 0,-15 40-81 0 0,-3-153-231 0 0,-2 0 1 0 0,-14 62-1 0 0,13-89 46 0 0,0-1 0 0 0,-1 1 0 0 0,-1-1 0 0 0,0 0 0 0 0,-2-1 0 0 0,1 0 0 0 0,-13 16 0 0 0,9-14 143 0 0,9-11 219 0 0,-1 0 0 0 0,0-1-1 0 0,0 1 1 0 0,-1-1 0 0 0,-4 5 0 0 0,56-38 1767 0 0,-15 9-1714 0 0,1 1 1 0 0,1 2 0 0 0,68-23-1 0 0,-61 25-364 0 0,-1-2 0 0 0,57-31-1 0 0,-89 42 25 0 0,0 0 0 0 0,-1-1 0 0 0,0 0-1 0 0,0 0 1 0 0,-1 0 0 0 0,0-1 0 0 0,0 0-1 0 0,7-11 1 0 0,-4 3-198 0 0,0-1-1 0 0,-1-1 1 0 0,7-19-1 0 0,-11 24 297 0 0,8-16 226 0 0,-3 6 464 0 0,-9 20-497 0 0,1-1-1 0 0,0 0 0 0 0,0 1 1 0 0,0-1-1 0 0,0 1 0 0 0,0 0 0 0 0,0-1 1 0 0,1 1-1 0 0,-1 0 0 0 0,3-2 0 0 0,-4 3-99 0 0,0 1-1 0 0,1 0 0 0 0,-1 0 0 0 0,0 0 0 0 0,1 0 1 0 0,-1 0-1 0 0,0 0 0 0 0,0 0 0 0 0,1 0 0 0 0,-1 0 1 0 0,0 0-1 0 0,1 0 0 0 0,-1 0 0 0 0,0 0 0 0 0,0 0 0 0 0,1 0 1 0 0,-1 0-1 0 0,0 0 0 0 0,1 1 0 0 0,-1-1 0 0 0,0 0 1 0 0,0 0-1 0 0,1 0 0 0 0,-1 0 0 0 0,0 1 0 0 0,0-1 0 0 0,0 0 1 0 0,1 0-1 0 0,-1 0 0 0 0,0 1 0 0 0,0-1 0 0 0,0 0 1 0 0,1 0-1 0 0,-1 1 0 0 0,0-1 0 0 0,0 0 0 0 0,0 1 1 0 0,0-1-1 0 0,0 0 0 0 0,0 0 0 0 0,0 1 0 0 0,7 16 194 0 0,-6-15-202 0 0,1 6 20 0 0,0 0 1 0 0,-1 0 0 0 0,1 8 0 0 0,2 11 41 0 0,6 47 106 0 0,-3-16-95 0 0,-7-57-81 0 0,0 1 0 0 0,0 0 0 0 0,0 0 1 0 0,0 0-1 0 0,1 1 0 0 0,-1-1 0 0 0,1 0 0 0 0,-1 0 1 0 0,1 0-1 0 0,0 0 0 0 0,0 0 0 0 0,0 0 1 0 0,0 0-1 0 0,0-1 0 0 0,0 1 0 0 0,0 0 0 0 0,1 0 1 0 0,-1-1-1 0 0,3 3 0 0 0,-3-4-1 0 0,-1 0 1 0 0,0 1-1 0 0,0-1 0 0 0,1 0 0 0 0,-1 0 0 0 0,0 0 1 0 0,1 0-1 0 0,-1 0 0 0 0,0 0 0 0 0,0 0 0 0 0,1 0 1 0 0,-1 0-1 0 0,0 0 0 0 0,1 0 0 0 0,-1 0 1 0 0,0 0-1 0 0,1 0 0 0 0,-1 0 0 0 0,0 0 0 0 0,0 0 1 0 0,1 0-1 0 0,-1 0 0 0 0,0 0 0 0 0,1 0 1 0 0,-1-1-1 0 0,0 1 0 0 0,0 0 0 0 0,1 0 0 0 0,-1 0 1 0 0,0-1-1 0 0,0 1 0 0 0,1 0 0 0 0,-1 0 0 0 0,0 0 1 0 0,0-1-1 0 0,0 1 0 0 0,4-6 4 0 0,0 1-1 0 0,-1-1 1 0 0,0 0 0 0 0,4-12-1 0 0,1-3 0 0 0,2 2-4 0 0,0 1-1 0 0,1 0 0 0 0,1 0 0 0 0,1 1 1 0 0,0 1-1 0 0,1 0 0 0 0,1 1 0 0 0,0 0 1 0 0,1 1-1 0 0,1 1 0 0 0,0 0 1 0 0,23-12-1 0 0,-30 20 10 0 0,0-1 0 0 0,0 2 0 0 0,1-1-1 0 0,-1 1 1 0 0,1 1 0 0 0,0 0 0 0 0,0 0 0 0 0,0 1 0 0 0,23-1 0 0 0,-28 3-3 0 0,0 0 0 0 0,0 1-1 0 0,1 0 1 0 0,-1 0 0 0 0,0 0-1 0 0,0 1 1 0 0,-1 0 0 0 0,1 0 0 0 0,0 0-1 0 0,-1 1 1 0 0,1 0 0 0 0,-1 0 0 0 0,0 0-1 0 0,0 1 1 0 0,0-1 0 0 0,0 1 0 0 0,-1 0-1 0 0,1 1 1 0 0,-1-1 0 0 0,4 6-1 0 0,-1 0-57 0 0,1 1-1 0 0,-1 0 0 0 0,-1 0 0 0 0,0 0 1 0 0,-1 1-1 0 0,0 0 0 0 0,-1 0 0 0 0,0 1 1 0 0,-1-1-1 0 0,0 1 0 0 0,-1-1 1 0 0,1 23-1 0 0,-2-38-193 0 0,3-7 110 0 0</inkml:trace>
</inkml:ink>
</file>

<file path=ppt/ink/ink2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2 4448 0 0,'9'-1'2389'0'0,"-9"1"-2293"0"0,19 5 58 0 0,-8-2 7 0 0,4 0-140 0 0,6 2 78 0 0,1 0 1 0 0,30 13 0 0 0,-22-5-57 0 0,-1 0 0 0 0,0 2 1 0 0,44 31-1 0 0,-61-37-39 0 0,0 1 0 0 0,-1 0-1 0 0,0 1 1 0 0,0 0 0 0 0,17 24-1 0 0,-24-28 0 0 0,0-1 0 0 0,-1 1-1 0 0,0-1 1 0 0,0 1-1 0 0,-1 0 1 0 0,1 0 0 0 0,-2 0-1 0 0,1 0 1 0 0,-1 0-1 0 0,0 1 1 0 0,0-1 0 0 0,-1 0-1 0 0,0 1 1 0 0,-1 11-1 0 0,-2-6-7 0 0,0 0 1 0 0,0 0-1 0 0,-2-1 0 0 0,1 1 0 0 0,-1-1 0 0 0,-1 0 0 0 0,0-1 0 0 0,-1 1 0 0 0,-8 10 0 0 0,-10 9-234 0 0,-44 46-1 0 0,52-60 102 0 0,1 0-441 0 0,-27 22 0 0 0,38-34 233 0 0,-1-1 0 0 0,0 0 0 0 0,-1 0 0 0 0,1-1 0 0 0,-1 0 0 0 0,0 0 0 0 0,0 0 0 0 0,-13 3 0 0 0,-16-4-974 0 0</inkml:trace>
</inkml:ink>
</file>

<file path=ppt/ink/ink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6"/>
    </inkml:context>
    <inkml:brush xml:id="br0">
      <inkml:brushProperty name="width" value="0.2" units="cm"/>
      <inkml:brushProperty name="height" value="0.2" units="cm"/>
      <inkml:brushProperty name="color" value="#000000"/>
    </inkml:brush>
  </inkml:definitions>
  <inkml:trace contextRef="#ctx0" brushRef="#br0">11 65 3936 0 0,'0'0'52'0'0,"-1"0"0"0"0,1 0 1 0 0,-1 0-1 0 0,1 0 0 0 0,-1 0 1 0 0,1 0-1 0 0,0 0 0 0 0,-1 0 0 0 0,1 0 1 0 0,-1 0-1 0 0,1 1 0 0 0,0-1 0 0 0,-1 0 1 0 0,1 0-1 0 0,-1 0 0 0 0,1 1 1 0 0,0-1-1 0 0,-1 0 0 0 0,1 0 0 0 0,0 1 1 0 0,0-1-1 0 0,-1 0 0 0 0,1 1 1 0 0,0-1-1 0 0,0 0 0 0 0,-1 1 0 0 0,1-1 1 0 0,0 1-1 0 0,0-1 0 0 0,0 0 1 0 0,0 1-1 0 0,-1-1 0 0 0,1 1 0 0 0,0-1 1 0 0,0 1-1 0 0,0-1 0 0 0,0 0 0 0 0,0 1 1 0 0,0-1-1 0 0,0 1 0 0 0,0 0 1 0 0,6 19-260 0 0,-6-18 282 0 0,8 25-91 0 0,-8-23 16 0 0,1 0 0 0 0,0 1 0 0 0,1-1 1 0 0,-1 0-1 0 0,1 0 0 0 0,0 0 0 0 0,-1 0 1 0 0,2 0-1 0 0,-1 0 0 0 0,0 0 0 0 0,5 4 0 0 0,-4-5 8 0 0,0 0 0 0 0,0 0-1 0 0,1 0 1 0 0,-1-1-1 0 0,5 3 1 0 0,-7-4-2 0 0,1-1 1 0 0,-1 1 0 0 0,1-1-1 0 0,-1 1 1 0 0,1-1-1 0 0,-1 1 1 0 0,1-1-1 0 0,-1 0 1 0 0,1 0-1 0 0,-1 0 1 0 0,1 0-1 0 0,-1 0 1 0 0,1 0-1 0 0,-1 0 1 0 0,1 0-1 0 0,-1-1 1 0 0,1 1-1 0 0,-1-1 1 0 0,3 0-1 0 0,3-3 21 0 0,-1 1-1 0 0,-1-1 0 0 0,1 0 0 0 0,-1 0 0 0 0,1-1 1 0 0,-1 0-1 0 0,-1 1 0 0 0,1-2 0 0 0,-1 1 0 0 0,1 0 1 0 0,-1-1-1 0 0,-1 0 0 0 0,5-10 0 0 0,-6 12-16 0 0,0 0 0 0 0,0 0 0 0 0,-1 0 0 0 0,0 0-1 0 0,0-1 1 0 0,0 1 0 0 0,0 0 0 0 0,-1-1 0 0 0,0 1 0 0 0,0-1 0 0 0,0 1-1 0 0,0 0 1 0 0,-1-1 0 0 0,1 1 0 0 0,-1-1 0 0 0,0 1 0 0 0,-1 0 0 0 0,1 0-1 0 0,-1 0 1 0 0,0 0 0 0 0,0 0 0 0 0,-4-7 0 0 0,5 10-32 0 0,-1-1 0 0 0,1 1 1 0 0,0-1-1 0 0,-1 1 0 0 0,1 0 0 0 0,-1 0 1 0 0,1-1-1 0 0,-1 1 0 0 0,0 0 0 0 0,0 1 1 0 0,1-1-1 0 0,-1 0 0 0 0,0 0 0 0 0,0 1 1 0 0,0-1-1 0 0,0 1 0 0 0,0 0 1 0 0,0-1-1 0 0,0 1 0 0 0,1 0 0 0 0,-1 0 1 0 0,0 0-1 0 0,0 1 0 0 0,0-1 0 0 0,0 0 1 0 0,0 1-1 0 0,0-1 0 0 0,0 1 0 0 0,0-1 1 0 0,1 1-1 0 0,-1 0 0 0 0,-3 2 0 0 0,-5 7-64 0 0</inkml:trace>
</inkml:ink>
</file>

<file path=ppt/ink/ink2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13 4032 0 0,'0'-12'2266'0'0,"1"14"-1870"0"0,0 0-356 0 0,1 0-1 0 0,-1 0 0 0 0,0 0 0 0 0,0 0 0 0 0,-1 0 1 0 0,1 0-1 0 0,0 0 0 0 0,-1 0 0 0 0,1 1 1 0 0,-1-1-1 0 0,0 4 0 0 0,1-2-18 0 0,13 66 72 0 0,2 23-74 0 0,-3 258 530 0 0,-13-229-497 0 0,18 151-1 0 0,-16-260-115 0 0,-2-10 18 0 0,0 1 1 0 0,0-1 0 0 0,1 0-1 0 0,-1 0 1 0 0,1 0-1 0 0,-1-1 1 0 0,1 1 0 0 0,0 0-1 0 0,0 0 1 0 0,1 0 0 0 0,-1 0-1 0 0,4 4 1 0 0,-5-7 40 0 0,0 0-1 0 0,0 0 1 0 0,0 1 0 0 0,1-1 0 0 0,-1 0-1 0 0,0 0 1 0 0,0 0 0 0 0,1 0 0 0 0,-1 0 0 0 0,0 0-1 0 0,0 0 1 0 0,0 0 0 0 0,1 0 0 0 0,-1 0-1 0 0,0 0 1 0 0,0 0 0 0 0,1 0 0 0 0,-1 0 0 0 0,0 0-1 0 0,0 0 1 0 0,0 0 0 0 0,1 0 0 0 0,-1 0-1 0 0,0-1 1 0 0,0 1 0 0 0,0 0 0 0 0,1 0 0 0 0,-1 0-1 0 0,0 0 1 0 0,0 0 0 0 0,0 0 0 0 0,0-1-1 0 0,1 1 1 0 0,-1 0 0 0 0,0 0 0 0 0,0 0 0 0 0,0-1-1 0 0,0 1 1 0 0,0 0 0 0 0,0 0 0 0 0,1 0-1 0 0,-1-1 1 0 0,0 1 0 0 0,0 0 0 0 0,0 0 0 0 0,0 0-1 0 0,0-1 1 0 0,5-19-128 0 0</inkml:trace>
</inkml:ink>
</file>

<file path=ppt/ink/ink2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8 8 4320 0 0,'-7'-7'1646'0'0,"12"8"-987"0"0,-4-1-630 0 0,0 0-1 0 0,0 0 1 0 0,0 0-1 0 0,0 1 1 0 0,0-1-1 0 0,0 0 1 0 0,-1 1-1 0 0,1-1 1 0 0,0 1-1 0 0,0-1 1 0 0,0 1 0 0 0,-1-1-1 0 0,1 1 1 0 0,0 0-1 0 0,-1-1 1 0 0,1 1-1 0 0,0 0 1 0 0,-1-1-1 0 0,1 2 1 0 0,9 15 92 0 0,-10-17-117 0 0,3 7 15 0 0,1 0-1 0 0,-1-1 1 0 0,1 1-1 0 0,1-1 1 0 0,-1 0-1 0 0,1 0 1 0 0,0-1-1 0 0,12 10 1 0 0,-14-12-8 0 0,0-1 0 0 0,1 0 0 0 0,0 0 0 0 0,-1 0 0 0 0,1 0 0 0 0,0 0 0 0 0,0-1 0 0 0,0 0 0 0 0,0 0 0 0 0,0 0 0 0 0,1 0 0 0 0,-1-1 0 0 0,0 0 0 0 0,0 1 0 0 0,0-2 0 0 0,1 1 0 0 0,4-1 0 0 0,2-1 5 0 0,0-1-1 0 0,0 0 0 0 0,-1 0 0 0 0,1-1 1 0 0,-1-1-1 0 0,0 0 0 0 0,0 0 1 0 0,11-9-1 0 0,57-32 59 0 0,-77 45-71 0 0,0 0-1 0 0,0 1 1 0 0,0-1-1 0 0,0 1 0 0 0,1-1 1 0 0,-1 1-1 0 0,0-1 0 0 0,0 1 1 0 0,1-1-1 0 0,-1 1 0 0 0,0 0 1 0 0,0 0-1 0 0,1 0 1 0 0,-1 0-1 0 0,0 0 0 0 0,1 0 1 0 0,-1 0-1 0 0,0 0 0 0 0,0 0 1 0 0,1 1-1 0 0,-1-1 0 0 0,2 1 1 0 0,-1 0 1 0 0,0 1 1 0 0,-1-1-1 0 0,1 0 1 0 0,0 1 0 0 0,-1-1-1 0 0,1 1 1 0 0,-1 0-1 0 0,1-1 1 0 0,-1 1-1 0 0,0 0 1 0 0,1 0-1 0 0,0 2 1 0 0,2 6 5 0 0,0 0 0 0 0,0 1 0 0 0,4 22 0 0 0,-7-33-12 0 0,5 26-90 0 0,-3-17-284 0 0,0 1 0 0 0,-1-1 0 0 0,-1 1 0 0 0,1-1 0 0 0,-1 1 0 0 0,-1 0 0 0 0,-1 17 1 0 0,1-26 300 0 0,0 0 1 0 0,-1 1 0 0 0,1-1 0 0 0,0 0-1 0 0,-1 0 1 0 0,1 0 0 0 0,-1 1 0 0 0,0-1 0 0 0,1 0-1 0 0,-1 0 1 0 0,-1 1 0 0 0,2-2 46 0 0,-1 1 0 0 0,1-1 0 0 0,-1 0 0 0 0,1 1 0 0 0,-1-1 0 0 0,1 0 0 0 0,-1 0 0 0 0,1 0 0 0 0,-1 1 0 0 0,0-1 0 0 0,1 0 0 0 0,-1 0 0 0 0,1 0 0 0 0,-1 0 0 0 0,1 0 0 0 0,-2 0 0 0 0,2 0 28 0 0</inkml:trace>
</inkml:ink>
</file>

<file path=ppt/ink/ink2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1 343 4672 0 0,'13'-15'1760'0'0,"16"10"-1376"0"0,1 2-96 0 0,-6 3-144 0 0,8 0-16 0 0,5-5 56 0 0,-5 1-128 0 0,8-7-40 0 0,-3-1-24 0 0,-7-5-352 0 0,2-3-136 0 0,-8 0 232 0 0,-2-9 128 0 0</inkml:trace>
  <inkml:trace contextRef="#ctx0" brushRef="#br0">275 12 4448 0 0,'-4'-4'568'0'0,"3"4"-451"0"0,1-1-1 0 0,-1 0 0 0 0,1 1 1 0 0,-1-1-1 0 0,0 0 1 0 0,0 1-1 0 0,1-1 0 0 0,-1 1 1 0 0,0 0-1 0 0,0-1 0 0 0,1 1 1 0 0,-1-1-1 0 0,0 1 0 0 0,0 0 1 0 0,0 0-1 0 0,-2-1 451 0 0,3 3-270 0 0,1 12-195 0 0,1 1 0 0 0,0-1 0 0 0,4 16 0 0 0,2 11-83 0 0,54 381-6 0 0,-50-330-49 0 0,12 69-496 0 0,-23-159 515 0 0,-1 1-1 0 0,0-1 1 0 0,1 1-1 0 0,0-1 1 0 0,0 0-1 0 0,-1 1 0 0 0,1-1 1 0 0,1 0-1 0 0,-1 1 1 0 0,2 2-1 0 0,-2-5 13 0 0,0 1 0 0 0,-1-1 0 0 0,1 0 0 0 0,0 0 0 0 0,0 0 0 0 0,-1 0 0 0 0,1 0 0 0 0,0 0 0 0 0,0 0 0 0 0,-1 0 0 0 0,1 0 0 0 0,0 0 1 0 0,0 0-1 0 0,-1 0 0 0 0,1-1 0 0 0,0 1 0 0 0,-1 0 0 0 0,1 0 0 0 0,0-1 0 0 0,0 1 0 0 0,0-1 0 0 0</inkml:trace>
</inkml:ink>
</file>

<file path=ppt/ink/ink2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4000 0 0,'0'0'1496'0'0,"10"8"-1168"0"0,12 0 104 0 0,-9-4-24 0 0,14 4-136 0 0,5 1-16 0 0,5-4-144 0 0,0-2-72 0 0,-5-3-24 0 0,0 0-160 0 0,3 0-64 0 0,-8 0-616 0 0,-12 0-256 0 0,2 0 536 0 0,-12 3 272 0 0</inkml:trace>
</inkml:ink>
</file>

<file path=ppt/ink/ink2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37 1 3520 0 0,'-2'5'305'0'0,"0"0"1"0"0,0 0-1 0 0,0 0 1 0 0,1 0-1 0 0,-1 1 1 0 0,1-1-1 0 0,0 0 0 0 0,1 1 1 0 0,-1-1-1 0 0,1 1 1 0 0,1 10-1 0 0,5 44-177 0 0,1 59-37 0 0,-20 308-1271 0 0,12-420 1019 0 0,0-1 1 0 0,0 1 0 0 0,0 0-1 0 0,0-1 1 0 0,-1 0 0 0 0,0 1 0 0 0,-4 6-1 0 0,-3 5-92 0 0</inkml:trace>
</inkml:ink>
</file>

<file path=ppt/ink/ink2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9 110 3776 0 0,'-9'8'2920'0'0,"23"-8"-2536"0"0,4 0-80 0 0,1 0-64 0 0,3 0-144 0 0,5 0-56 0 0,1 0-8 0 0,4-8-64 0 0,4 0-8 0 0,1-4-624 0 0,0-5-248 0 0,-7-15 456 0 0,-2-8 232 0 0</inkml:trace>
</inkml:ink>
</file>

<file path=ppt/ink/ink2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4256 0 0,'5'3'386'0'0,"0"1"1"0"0,0-1-1 0 0,1 0 1 0 0,-1-1-1 0 0,1 0 1 0 0,6 2-1 0 0,56 18-292 0 0,-26-10 103 0 0,41 22-79 0 0,-43-17-104 0 0,-31-13-13 0 0,0 0 1 0 0,0 1-1 0 0,-1 0 1 0 0,1 1-1 0 0,-1 0 1 0 0,0 0-1 0 0,-1 1 1 0 0,12 12-1 0 0,-14-14 5 0 0,-1 1 1 0 0,0-1-1 0 0,-1 1 0 0 0,1-1 0 0 0,-1 1 1 0 0,0 0-1 0 0,-1 1 0 0 0,1-1 0 0 0,-1 0 0 0 0,0 1 1 0 0,-1-1-1 0 0,0 1 0 0 0,0 0 0 0 0,0 7 0 0 0,-1 0-8 0 0,-2-1 0 0 0,0 1 0 0 0,0-1 0 0 0,-1 0 0 0 0,-1 0-1 0 0,0 0 1 0 0,0 0 0 0 0,-2-1 0 0 0,0 1 0 0 0,0-1 0 0 0,-13 17-1 0 0,4-8-221 0 0,-1 0-1 0 0,-2-1 0 0 0,0-1 0 0 0,-40 32 0 0 0,51-44 90 0 0,-1-1 0 0 0,-1-1 0 0 0,1 1 1 0 0,-1-1-1 0 0,0-1 0 0 0,0 1 0 0 0,0-1 0 0 0,0-1 1 0 0,-18 4-1 0 0,-16-4-129 0 0</inkml:trace>
  <inkml:trace contextRef="#ctx0" brushRef="#br0">118 341 3808 0 0,'-8'-9'3106'0'0,"8"18"-2635"0"0,0-7-452 0 0,0 0-1 0 0,0 0 1 0 0,1 0 0 0 0,-1 0-1 0 0,0 0 1 0 0,1 0-1 0 0,1 3 1 0 0,2 7 1 0 0,10 59 19 0 0,6 104 0 0 0,-4-21-13 0 0,-7-82-12 0 0,5 35-209 0 0,-12-92 55 0 0,2-1-1 0 0,0 1 1 0 0,1-1 0 0 0,13 27 0 0 0,-9-27 12 0 0</inkml:trace>
</inkml:ink>
</file>

<file path=ppt/ink/ink2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61 4704 0 0,'5'-17'1760'0'0,"4"14"-1376"0"0,31-6-48 0 0,-16 6-128 0 0,8-2-208 0 0,5 1-32 0 0,12-1 64 0 0,1 2 32 0 0,-5 3-24 0 0,-4-3-272 0 0,-9-2-104 0 0,-4 1-504 0 0,-11 4-200 0 0,-7 0 544 0 0,-15 4 256 0 0</inkml:trace>
  <inkml:trace contextRef="#ctx0" brushRef="#br0">209 271 3360 0 0,'0'0'77'0'0,"-1"0"0"0"0,1 1 1 0 0,-1-1-1 0 0,1 0 0 0 0,-1 0 0 0 0,1 1 0 0 0,-1-1 1 0 0,1 0-1 0 0,0 1 0 0 0,-1-1 0 0 0,1 0 1 0 0,-1 1-1 0 0,1-1 0 0 0,0 1 0 0 0,0-1 0 0 0,-1 0 1 0 0,1 1-1 0 0,0-1 0 0 0,0 1 0 0 0,-1-1 1 0 0,1 1-1 0 0,0-1 0 0 0,0 1 0 0 0,0-1 0 0 0,0 1 1 0 0,0-1-1 0 0,0 1 0 0 0,0-1 0 0 0,0 1 1 0 0,0 0-1 0 0,-1 24 1388 0 0,1-13-1308 0 0,-11 66 108 0 0,-8 106-122 0 0,19 44-215 0 0,2-209-172 0 0,1 0 0 0 0,6 22 0 0 0,-3-20-103 0 0,-6-20 319 0 0,1 1-1 0 0,-1-1 1 0 0,0 0-1 0 0,0 1 0 0 0,1-1 1 0 0,-1 0-1 0 0,0 1 1 0 0,0-1-1 0 0,0 0 1 0 0,0 1-1 0 0,-1-1 1 0 0,1 0-1 0 0,0 1 1 0 0,-1 1-1 0 0,0-3 19 0 0,1 1-1 0 0,-1-1 1 0 0,1 0-1 0 0,-1 0 1 0 0,1 0-1 0 0,-1 0 1 0 0,1 0 0 0 0,-1 0-1 0 0,1 0 1 0 0,-1 0-1 0 0,1 0 1 0 0,-1 0-1 0 0,1 0 1 0 0,-1 0-1 0 0,1-1 1 0 0,-1 1-1 0 0,1 0 1 0 0,-1 0 0 0 0,1 0-1 0 0,-1-1 1 0 0,1 1-1 0 0,-1 0 1 0 0,1-1-1 0 0,-1 0 1 0 0</inkml:trace>
</inkml:ink>
</file>

<file path=ppt/ink/ink2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29 4672 0 0,'5'0'1760'0'0,"27"0"-1376"0"0,5 0 24 0 0,-23 0-104 0 0,8 0-192 0 0,6 0-40 0 0,3 0-120 0 0,-3-3-48 0 0,-1-6 48 0 0,-5 9-1160 0 0,-3 0-512 0 0,-1-8 864 0 0,-8 0 424 0 0</inkml:trace>
</inkml:ink>
</file>

<file path=ppt/ink/ink2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9 41 3008 0 0,'0'-1'37'0'0,"0"1"0"0"0,0 0 1 0 0,-1 0-1 0 0,1 0 0 0 0,0 0 0 0 0,0 0 0 0 0,-1 0 1 0 0,1 0-1 0 0,0 0 0 0 0,-1 0 0 0 0,1 0 1 0 0,0 0-1 0 0,0 0 0 0 0,-1 0 0 0 0,1 0 1 0 0,0 0-1 0 0,0 0 0 0 0,-1 1 0 0 0,1-1 0 0 0,0 0 1 0 0,0 0-1 0 0,-1 0 0 0 0,1 0 0 0 0,0 0 1 0 0,0 1-1 0 0,0-1 0 0 0,-1 0 0 0 0,1 0 0 0 0,0 0 1 0 0,0 1-1 0 0,0-1 0 0 0,0 0 0 0 0,-1 0 1 0 0,1 1-1 0 0,0-1 0 0 0,0 0 0 0 0,0 0 0 0 0,0 1 1 0 0,0-1-1 0 0,0 0 0 0 0,0 0 0 0 0,0 1 1 0 0,0-1-1 0 0,0 0 0 0 0,0 1 0 0 0,0-1 1 0 0,0 0-1 0 0,0 0 0 0 0,0 1 0 0 0,6 1 871 0 0,193 24 411 0 0,-108-19-1180 0 0,96-6 0 0 0,89-17-149 0 0,-173 8 32 0 0,-82 7-94 0 0,-2 0-348 0 0,36-6 0 0 0,-53 7 307 0 0,0-1 0 0 0,-1 1-1 0 0,1-1 1 0 0,-1 1 0 0 0,1-1-1 0 0,-1 0 1 0 0,1 1-1 0 0,-1-1 1 0 0,1 0 0 0 0,-1 0-1 0 0,2-1 1 0 0,-3 1 69 0 0,0 1-1 0 0,1-1 1 0 0,-1 0 0 0 0,0 1-1 0 0,1-1 1 0 0,-1 1 0 0 0,0-1-1 0 0,0 0 1 0 0,1 1 0 0 0,-1-1 0 0 0,0 0-1 0 0,0 1 1 0 0,0-1 0 0 0,0 0-1 0 0,0 1 1 0 0,0-1 0 0 0,0 0-1 0 0,0 1 1 0 0,0-1 0 0 0,-1 0 0 0 0,1 1-1 0 0,0-1 1 0 0,0 0 0 0 0,-1 1-1 0 0,1-1 1 0 0,0 0 0 0 0,-1 1 0 0 0,1-1-1 0 0,-16-22-552 0 0</inkml:trace>
</inkml:ink>
</file>

<file path=ppt/ink/ink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
    </inkml:context>
    <inkml:brush xml:id="br0">
      <inkml:brushProperty name="width" value="0.2" units="cm"/>
      <inkml:brushProperty name="height" value="0.2" units="cm"/>
      <inkml:brushProperty name="color" value="#000000"/>
    </inkml:brush>
  </inkml:definitions>
  <inkml:trace contextRef="#ctx0" brushRef="#br0">4 44 3072 0 0,'0'0'53'0'0,"-1"-1"55"0"0,1 1-55 0 0,0 0 1 0 0,-1 0-1 0 0,1-1 1 0 0,0 1-1 0 0,0 0 1 0 0,0-1-1 0 0,0 1 1 0 0,-1 0 0 0 0,1-1-1 0 0,0 1 1 0 0,0 0-1 0 0,0-1 1 0 0,0 1-1 0 0,0 0 1 0 0,0-1-1 0 0,0 1 1 0 0,0 0 0 0 0,0-1-1 0 0,0 1 1 0 0,0 0-1 0 0,0-1 1 0 0,0 1-1 0 0,0 0 1 0 0,0-1 0 0 0,0 1-1 0 0,1 0 1 0 0,-1-1-1 0 0,0 1 1 0 0,11-10 554 0 0,21-3-441 0 0,-18 10-136 0 0,1 0 1 0 0,0 1-1 0 0,0 0 0 0 0,0 2 1 0 0,0-1-1 0 0,0 2 0 0 0,-1 0 0 0 0,1 1 1 0 0,0 0-1 0 0,24 8 0 0 0,-37-10-24 0 0,0 1-1 0 0,0-1 1 0 0,0 1-1 0 0,0 0 0 0 0,0 0 1 0 0,0 0-1 0 0,0 0 1 0 0,-1 0-1 0 0,1 0 1 0 0,0 0-1 0 0,-1 1 1 0 0,1-1-1 0 0,-1 0 1 0 0,1 1-1 0 0,-1-1 1 0 0,0 1-1 0 0,0 0 1 0 0,1 0-1 0 0,0 2 0 0 0,-1-1 3 0 0,1-1 0 0 0,-1 1-1 0 0,0 0 1 0 0,0-1 0 0 0,-1 1-1 0 0,1 0 1 0 0,0 0 0 0 0,-1 0-1 0 0,0 0 1 0 0,0 0 0 0 0,1 0-1 0 0,-2 0 1 0 0,1 0 0 0 0,-1 5-1 0 0,-1 1 16 0 0,-1 0-1 0 0,1 1 1 0 0,-6 9-1 0 0,-1-1-105 0 0,0-1-1 0 0,-2 0 0 0 0,0 0 0 0 0,-23 26 0 0 0,26-34-678 0 0,-1 0 1 0 0,1-1-1 0 0,-15 10 0 0 0,1-3-400 0 0</inkml:trace>
</inkml:ink>
</file>

<file path=ppt/ink/ink2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14 1 3776 0 0,'-13'15'2074'0'0,"24"-7"-1584"0"0,-6-5-454 0 0,-1-1 0 0 0,1 0 0 0 0,0 0 0 0 0,7 2 0 0 0,7 2 12 0 0,53 18 57 0 0,-39-14-70 0 0,0 2-1 0 0,44 21 1 0 0,-56-22-11 0 0,62 37 117 0 0,-68-38-90 0 0,-1 0 0 0 0,0 0 0 0 0,18 19 0 0 0,-29-25-35 0 0,1 0-1 0 0,-1 0 1 0 0,0 0-1 0 0,0 0 0 0 0,-1 1 1 0 0,1-1-1 0 0,-1 1 0 0 0,0 0 1 0 0,0 0-1 0 0,0 0 0 0 0,-1-1 1 0 0,0 2-1 0 0,0-1 0 0 0,0 0 1 0 0,-1 0-1 0 0,1 0 0 0 0,-1 0 1 0 0,0 0-1 0 0,-1 0 1 0 0,1 1-1 0 0,-1-1 0 0 0,0 0 1 0 0,-1 0-1 0 0,1 0 0 0 0,-1 0 1 0 0,0-1-1 0 0,0 1 0 0 0,-3 5 1 0 0,-2-1-22 0 0,0 0 1 0 0,0-1-1 0 0,-1 0 0 0 0,0 0 1 0 0,0-1-1 0 0,-1 0 1 0 0,1 0-1 0 0,-16 8 0 0 0,3-4-426 0 0,-1 0-1 0 0,-44 14 1 0 0,62-24 331 0 0,1 1 1 0 0,-1-1 0 0 0,1 0-1 0 0,-1 0 1 0 0,0 0 0 0 0,1-1-1 0 0,-1 0 1 0 0,0 1 0 0 0,0-1 0 0 0,0 0-1 0 0,1-1 1 0 0,-1 1 0 0 0,0-1-1 0 0,1 0 1 0 0,-5-1 0 0 0,-14-11-219 0 0</inkml:trace>
</inkml:ink>
</file>

<file path=ppt/ink/ink2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1760 0 0,'4'3'3197'0'0,"2"28"-2818"0"0,-2-1 0 0 0,-2 1 0 0 0,-1 48 0 0 0,0-13-170 0 0,76 935 443 0 0,-49-812-668 0 0,7-1 0 0 0,65 195 0 0 0,-92-359-66 0 0,-2-7-246 0 0,-1 0 1 0 0,3 23-1 0 0,-8-26 63 0 0,0-14 262 0 0,0 0 0 0 0,0 0-1 0 0,0 0 1 0 0,0 0 0 0 0,0 0 0 0 0,0 0 0 0 0,-1 1 0 0 0,1-1 0 0 0,0 0 0 0 0,0 0 0 0 0,0 0-1 0 0,0 0 1 0 0,0 0 0 0 0,0 0 0 0 0,0 0 0 0 0,0 0 0 0 0,-1 0 0 0 0,1 0 0 0 0,0 0 0 0 0,0 0-1 0 0,0 0 1 0 0,0 0 0 0 0,0 0 0 0 0,0 0 0 0 0,0 0 0 0 0,0 0 0 0 0,-1 0 0 0 0,1 0 0 0 0,0 0-1 0 0,0 0 1 0 0,0 0 0 0 0,0 0 0 0 0,0 0 0 0 0,0 0 0 0 0,0-1 0 0 0,0 1 0 0 0,-1 0 0 0 0,1 0-1 0 0,0 0 1 0 0,0 0 0 0 0,0 0 0 0 0,0 0 0 0 0,0 0 0 0 0,0 0 0 0 0</inkml:trace>
</inkml:ink>
</file>

<file path=ppt/ink/ink2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28 213 3520 0 0,'-1'0'89'0'0,"-1"0"1"0"0,1 0 0 0 0,-1 1-1 0 0,0-1 1 0 0,1 1-1 0 0,-1-1 1 0 0,1 1-1 0 0,0 0 1 0 0,-1 0-1 0 0,1-1 1 0 0,-1 1-1 0 0,1 0 1 0 0,0 0 0 0 0,0 0-1 0 0,-2 2 1 0 0,3-2-44 0 0,-1 0 0 0 0,1 0 0 0 0,-1 0 1 0 0,1 0-1 0 0,0 0 0 0 0,-1 0 0 0 0,1 0 1 0 0,0 0-1 0 0,0 0 0 0 0,0 0 0 0 0,0 0 1 0 0,0 0-1 0 0,0 0 0 0 0,0 0 0 0 0,0 0 1 0 0,0 0-1 0 0,0 0 0 0 0,1 0 1 0 0,-1 0-1 0 0,0 0 0 0 0,1 0 0 0 0,-1 0 1 0 0,0 0-1 0 0,1 0 0 0 0,0-1 0 0 0,-1 1 1 0 0,2 2-1 0 0,1 1-18 0 0,1 0 0 0 0,0 0 0 0 0,0 0 0 0 0,0-1-1 0 0,0 1 1 0 0,1-1 0 0 0,-1 0 0 0 0,1 0 0 0 0,0-1 0 0 0,0 1 0 0 0,0-1 0 0 0,0 0 0 0 0,0 0 0 0 0,0-1 0 0 0,0 0 0 0 0,1 0 0 0 0,-1 0 0 0 0,9 0 0 0 0,10 0 16 0 0,-1-1 1 0 0,44-6 0 0 0,-60 6-32 0 0,124-20 93 0 0,-69 9-57 0 0,115-4 0 0 0,60 30 29 0 0,-59-1-8 0 0,-127-12-35 0 0,79-9 0 0 0,-7-9-29 0 0,226-62 1 0 0,-257 51 52 0 0,320-75 171 0 0,95 50-200 0 0,207 66 79 0 0,-642-4-84 0 0,-1 2-1 0 0,105 32 0 0 0,-166-40-22 0 0,0 0-1 0 0,0 1 0 0 0,0 0 0 0 0,-1 0 1 0 0,1 1-1 0 0,-1 1 0 0 0,8 7 0 0 0,31 20-5 0 0,75 26-76 0 0,-84-43 44 0 0,-32-14 35 0 0,-1 1 0 0 0,1-1 0 0 0,-1 1 0 0 0,1 0 0 0 0,-1 1 0 0 0,-1 0 1 0 0,1 0-1 0 0,5 6 0 0 0,11 18-30 0 0,-8-14 30 0 0,-13-14 1 0 0,0-1 0 0 0,0 1 0 0 0,0 0 0 0 0,0 0 0 0 0,0 0 0 0 0,0 1 1 0 0,0-1-1 0 0,0 0 0 0 0,0 0 0 0 0,0 0 0 0 0,-1 1 0 0 0,1-1 0 0 0,-1 0 1 0 0,1 1-1 0 0,-1-1 0 0 0,1 1 0 0 0,-1-1 0 0 0,0 0 0 0 0,0 4 0 0 0,4 255 84 0 0,-5-203-66 0 0,-9 159 29 0 0,0 86 3 0 0,49 340-26 0 0,20-245-115 0 0,-50-339-22 0 0,-5-38-390 0 0,-1 1-1 0 0,-2-1 1 0 0,0 1-1 0 0,-1 0 1 0 0,-1-1 0 0 0,-6 35-1 0 0,2-34 167 0 0</inkml:trace>
</inkml:ink>
</file>

<file path=ppt/ink/ink2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14 474 3552 0 0,'-3'3'363'0'0,"2"-2"-274"0"0,0 0 0 0 0,0 0 0 0 0,0 0 0 0 0,1 0 0 0 0,-1 0 0 0 0,0-1 0 0 0,1 1 0 0 0,-1 0 0 0 0,1 1 0 0 0,-1-1 0 0 0,1 0 0 0 0,-1 0 0 0 0,1 0 0 0 0,0 0 0 0 0,-1 0 0 0 0,1 0 0 0 0,0 2 0 0 0,0-2-47 0 0,1-1-1 0 0,0 1 1 0 0,0-1 0 0 0,-1 0-1 0 0,1 1 1 0 0,0-1 0 0 0,0 0-1 0 0,0 1 1 0 0,-1-1 0 0 0,1 0-1 0 0,0 0 1 0 0,0 0 0 0 0,0 0-1 0 0,0 0 1 0 0,-1 0 0 0 0,3 0-1 0 0,-3 0-32 0 0,160-6 727 0 0,47 1-308 0 0,-170 6-381 0 0,264 7 184 0 0,0-19-101 0 0,522-37 72 0 0,-553 37-153 0 0,0-22-20 0 0,-52-10-8 0 0,146-27 25 0 0,-86 16-33 0 0,-164 31 3 0 0,170-34-6 0 0,-210 40-10 0 0,96-36 0 0 0,-164 51 0 0 0,42-17-1 0 0,49-27 0 0 0,-83 39-1 0 0,-13 6 4 0 0,1 0 1 0 0,-1 1 0 0 0,0-1-1 0 0,1 1 1 0 0,-1-1 0 0 0,0 1-1 0 0,1 0 1 0 0,-1 0 0 0 0,0-1-1 0 0,1 1 1 0 0,-1 0-1 0 0,1 0 1 0 0,-1 0 0 0 0,3 1-1 0 0,-3-1-26 0 0,0 0 0 0 0,-1 1-1 0 0,1-1 1 0 0,0 0-1 0 0,0 1 1 0 0,-1-1 0 0 0,1 1-1 0 0,0-1 1 0 0,0 1-1 0 0,-1 0 1 0 0,1-1-1 0 0,-1 1 1 0 0,1 0 0 0 0,-1-1-1 0 0,1 1 1 0 0,-1 0-1 0 0,2 1 1 0 0,-2 0-123 0 0,1 0 0 0 0,0 0 0 0 0,-1 1 0 0 0,1-1-1 0 0,-1 0 1 0 0,0 1 0 0 0,1-1 0 0 0,-1 0 0 0 0,0 0 0 0 0,-1 1 0 0 0,1-1 0 0 0,0 0-1 0 0,-1 1 1 0 0,0 3 0 0 0,-4 4-658 0 0</inkml:trace>
</inkml:ink>
</file>

<file path=ppt/ink/ink2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5 2848 0 0,'5'-4'2661'0'0,"-5"3"-2578"0"0,3 1-36 0 0,0 1 1 0 0,0-1-1 0 0,0 0 0 0 0,0 1 1 0 0,-1 0-1 0 0,1-1 0 0 0,0 1 1 0 0,0 0-1 0 0,-1 1 0 0 0,1-1 1 0 0,-1 0-1 0 0,1 1 0 0 0,3 2 1 0 0,-2-1-15 0 0,0 1 1 0 0,0 0-1 0 0,-1 0 1 0 0,1 0-1 0 0,-1 1 1 0 0,5 7-1 0 0,1 7-23 0 0,0 0 1 0 0,11 39-1 0 0,-13-35 75 0 0,6 20 9 0 0,-3 1 0 0 0,6 53 0 0 0,-9-52 56 0 0,-6-35-67 0 0,-1-15 18 0 0,0-14-29 0 0,3 5-60 0 0,-1 0 0 0 0,2 0 1 0 0,0 0-1 0 0,0 0 0 0 0,1 1 0 0 0,1 0 0 0 0,1 0 0 0 0,-1 1 0 0 0,12-16 0 0 0,-17 27-12 0 0,0-1 1 0 0,0 1-1 0 0,1-1 0 0 0,-1 1 0 0 0,0 0 0 0 0,1 0 0 0 0,-1 0 0 0 0,0 0 0 0 0,1 0 0 0 0,-1 0 0 0 0,1 0 0 0 0,0 0 0 0 0,-1 0 0 0 0,1 1 0 0 0,0-1 0 0 0,-1 1 0 0 0,1-1 0 0 0,0 1 0 0 0,2-1 1 0 0,-1 2-8 0 0,0-1 0 0 0,0 0 1 0 0,-1 1-1 0 0,1 0 0 0 0,0-1 1 0 0,-1 1-1 0 0,1 0 0 0 0,-1 0 1 0 0,1 1-1 0 0,-1-1 0 0 0,5 3 1 0 0,-7-4 7 0 0,1 1 0 0 0,-1-1 1 0 0,1 0-1 0 0,0 0 0 0 0,-1 0 1 0 0,1 0-1 0 0,-1 0 0 0 0,1 0 1 0 0,0 0-1 0 0,-1 0 0 0 0,1 0 0 0 0,-1-1 1 0 0,1 1-1 0 0,-1 0 0 0 0,1 0 1 0 0,0 0-1 0 0,-1-1 0 0 0,1 1 1 0 0,-1 0-1 0 0,1-1 0 0 0,-1 1 1 0 0,1 0-1 0 0,-1-1 0 0 0,1 1 0 0 0,-1-1 1 0 0,1 0-1 0 0,2-1 17 0 0,31-21 69 0 0,-20 12-92 0 0,0 1 1 0 0,1 1 0 0 0,28-13 0 0 0,-38 20 3 0 0,0 1 0 0 0,0-1 0 0 0,0 1 0 0 0,0 0 0 0 0,0 0 0 0 0,0 1-1 0 0,0-1 1 0 0,0 1 0 0 0,0 0 0 0 0,0 1 0 0 0,0-1 0 0 0,0 1 0 0 0,0 0 0 0 0,0 0 0 0 0,0 0 0 0 0,-1 1 0 0 0,9 3 0 0 0,0 3-9 0 0,-1 0 0 0 0,0 0-1 0 0,-1 1 1 0 0,1 1 0 0 0,-2-1 0 0 0,15 19 0 0 0,-19-21 9 0 0,1 0 0 0 0,0-1 0 0 0,0 0 1 0 0,0 0-1 0 0,0 0 0 0 0,1-1 0 0 0,0 0 0 0 0,0-1 0 0 0,0 1 0 0 0,1-2 0 0 0,0 1 0 0 0,-1-1 1 0 0,1 0-1 0 0,0-1 0 0 0,0 0 0 0 0,1-1 0 0 0,10 1 0 0 0,-8-2-14 0 0,-9 1 9 0 0,1-1 1 0 0,0 0-1 0 0,0 0 1 0 0,0-1 0 0 0,-1 1-1 0 0,1-1 1 0 0,0 0 0 0 0,0 0-1 0 0,-1 0 1 0 0,1 0-1 0 0,3-2 1 0 0,10-4-2 0 0,6-4 7 0 0,-17 5 16 0 0,1-1-1 0 0,-1 0 0 0 0,0-1 0 0 0,-1 1 0 0 0,0-1 0 0 0,0 0 0 0 0,-1 0 0 0 0,7-18 0 0 0,0 3 5 0 0,-7 13-25 0 0,0 0 0 0 0,0 0 0 0 0,3-16 0 0 0,-6 21 8 0 0,-1 1-1 0 0,1-1 0 0 0,0 0 0 0 0,-1 1 0 0 0,0-1 1 0 0,0 0-1 0 0,-1 0 0 0 0,1 1 0 0 0,-1-1 0 0 0,-2-8 0 0 0,2 12 0 0 0,1 1-1 0 0,0-1 0 0 0,-1 1 1 0 0,1-1-1 0 0,0 0 0 0 0,-1 1 0 0 0,1-1 1 0 0,-1 1-1 0 0,1-1 0 0 0,-1 1 0 0 0,1-1 1 0 0,-1 1-1 0 0,1-1 0 0 0,-1 1 0 0 0,0 0 1 0 0,1-1-1 0 0,-1 1 0 0 0,0 0 0 0 0,1 0 1 0 0,-1-1-1 0 0,0 1 0 0 0,-1 0 1 0 0,1 0-5 0 0,-1 0 0 0 0,0 0 0 0 0,0 0 0 0 0,0 0 1 0 0,1 0-1 0 0,-1 0 0 0 0,0 1 0 0 0,-3 0 0 0 0,0 1-6 0 0,1 0 0 0 0,-1 0-1 0 0,1 1 1 0 0,0-1 0 0 0,-8 7-1 0 0,3-1-262 0 0,1 0 0 0 0,0 1 0 0 0,0 0 0 0 0,1 1-1 0 0,-8 13 1 0 0,14-22 72 0 0,-2 5-446 0 0,3-5 629 0 0,0-1 1 0 0,0 0-1 0 0,0 0 1 0 0,0 0-1 0 0,0 0 0 0 0,0 0 1 0 0,0 0-1 0 0,0 0 0 0 0,1 1 1 0 0,-1-1-1 0 0,0 0 0 0 0,0 0 1 0 0,0 0-1 0 0,0 0 1 0 0,0 0-1 0 0,0 0 0 0 0,0 0 1 0 0,0 0-1 0 0,0 0 0 0 0,0 0 1 0 0,1 0-1 0 0,-1 0 0 0 0,0 0 1 0 0,0 1-1 0 0,0-1 0 0 0,0 0 1 0 0,0 0-1 0 0,0 0 1 0 0,0 0-1 0 0,1 0 0 0 0,-1 0 1 0 0,0 0-1 0 0,0 0 0 0 0,0 0 1 0 0,0 0-1 0 0,0 0 0 0 0,0 0 1 0 0,0 0-1 0 0,1-1 0 0 0,-1 1 1 0 0,0 0-1 0 0,0 0 1 0 0,0 0-1 0 0,0 0 0 0 0,0 0 1 0 0,0 0-1 0 0,0 0 0 0 0,0 0 1 0 0,1 0-1 0 0,-1 0 0 0 0,0 0 1 0 0,0 0-1 0 0,0-1 1 0 0,0 1-1 0 0,16-7-339 0 0</inkml:trace>
</inkml:ink>
</file>

<file path=ppt/ink/ink2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198 403 4160 0 0,'-1'6'2773'0'0,"1"-6"-2750"0"0,0-1 0 0 0,0 1 0 0 0,-1-1 0 0 0,1 1 0 0 0,0 0 0 0 0,-1-1 0 0 0,1 1-1 0 0,-1 0 1 0 0,1-1 0 0 0,0 1 0 0 0,-1 0 0 0 0,1 0 0 0 0,-1-1 0 0 0,1 1 0 0 0,0 0 0 0 0,-1 0-1 0 0,1 0 1 0 0,-1 0 0 0 0,1 0 0 0 0,-1-1 0 0 0,1 1 0 0 0,-2 0 0 0 0,-5 1-35 0 0,0 0 1 0 0,0 0-1 0 0,-1 0 1 0 0,1 1 0 0 0,0 0-1 0 0,0 1 1 0 0,1-1-1 0 0,-1 1 1 0 0,0 0-1 0 0,1 1 1 0 0,0 0-1 0 0,0 0 1 0 0,0 0 0 0 0,0 1-1 0 0,1 0 1 0 0,0 0-1 0 0,-8 8 1 0 0,6-4 16 0 0,0 0 1 0 0,0 0-1 0 0,1 1 1 0 0,1 0-1 0 0,-1 0 1 0 0,1 0-1 0 0,1 1 1 0 0,0 0-1 0 0,1-1 1 0 0,-4 18-1 0 0,6-21 8 0 0,0 1 0 0 0,1 0-1 0 0,-1 0 1 0 0,3 13-1 0 0,-2-19-8 0 0,0 1-1 0 0,0-1 0 0 0,1 0 0 0 0,0 0 0 0 0,-1 0 0 0 0,1 1 0 0 0,0-1 0 0 0,0 0 0 0 0,0 0 0 0 0,0 0 1 0 0,0 0-1 0 0,0 0 0 0 0,1-1 0 0 0,-1 1 0 0 0,1 0 0 0 0,-1-1 0 0 0,1 1 0 0 0,0-1 0 0 0,0 1 0 0 0,3 1 0 0 0,-1-1-4 0 0,0-1 0 0 0,-1 0 0 0 0,1 0-1 0 0,0 0 1 0 0,0 0 0 0 0,0-1 0 0 0,0 1 0 0 0,0-1-1 0 0,0 0 1 0 0,4-1 0 0 0,2 0-8 0 0,-1-1 0 0 0,1 0 0 0 0,9-3 0 0 0,-6 0 18 0 0,0-1 0 0 0,0 0 0 0 0,-1 0 0 0 0,0-1 0 0 0,0-1-1 0 0,-1 0 1 0 0,0-1 0 0 0,0 0 0 0 0,-1 0 0 0 0,0-1 0 0 0,-1-1 0 0 0,0 1 0 0 0,13-23 0 0 0,-2 0 21 0 0,-2-1 1 0 0,-2-1 0 0 0,21-62 0 0 0,25-133 95 0 0,-41 144 29 0 0,-19 77-129 0 0,4-12 82 0 0,-6 21-107 0 0,0 0 0 0 0,0 0 0 0 0,0 0-1 0 0,0 0 1 0 0,0 0 0 0 0,0 0-1 0 0,0 0 1 0 0,0 0 0 0 0,0 0-1 0 0,0 0 1 0 0,0 0 0 0 0,0 0-1 0 0,0 0 1 0 0,0 0 0 0 0,0 0 0 0 0,0 0-1 0 0,0 0 1 0 0,1 0 0 0 0,-1 0-1 0 0,0 0 1 0 0,0 0 0 0 0,0 0-1 0 0,0 0 1 0 0,0 0 0 0 0,0 0-1 0 0,0 0 1 0 0,0 0 0 0 0,0 0 0 0 0,0 0-1 0 0,0 0 1 0 0,0 0 0 0 0,0 0-1 0 0,0 0 1 0 0,0 0 0 0 0,0 0-1 0 0,0 0 1 0 0,0 0 0 0 0,0 0-1 0 0,0 0 1 0 0,1 0 0 0 0,-1 0 0 0 0,0 0-1 0 0,0-1 1 0 0,0 1 0 0 0,0 0-1 0 0,0 0 1 0 0,0 0 0 0 0,0 0-1 0 0,0 0 1 0 0,0 0 0 0 0,0 0-1 0 0,0 0 1 0 0,0 0 0 0 0,0 0 0 0 0,0 0-1 0 0,0 0 1 0 0,0 0 0 0 0,0 0-1 0 0,0 0 1 0 0,0 0 0 0 0,0 0-1 0 0,0 0 1 0 0,0 0 0 0 0,0-1-1 0 0,0 1 1 0 0,0 11 17 0 0,-9 143 10 0 0,1-22-47 0 0,9 38-9 0 0,2-141 21 0 0,0-1 1 0 0,2 0-1 0 0,15 52 0 0 0,-18-75 6 0 0,0 1 1 0 0,0 0-1 0 0,1-1 0 0 0,-1 0 0 0 0,1 0 0 0 0,1 1 0 0 0,-1-2 0 0 0,1 1 0 0 0,6 7 0 0 0,-8-10 0 0 0,1-1 1 0 0,-1 1-1 0 0,0-1 0 0 0,1 1 0 0 0,-1-1 1 0 0,1 0-1 0 0,-1 1 0 0 0,1-1 0 0 0,-1-1 1 0 0,1 1-1 0 0,0 0 0 0 0,-1-1 0 0 0,1 1 1 0 0,0-1-1 0 0,0 0 0 0 0,-1 0 0 0 0,1 0 1 0 0,0 0-1 0 0,0 0 0 0 0,0-1 0 0 0,-1 1 1 0 0,5-2-1 0 0,7-3-2 0 0,0-1 1 0 0,-1 0-1 0 0,1-1 1 0 0,-1 0-1 0 0,-1-1 1 0 0,15-11-1 0 0,67-64 7 0 0,-87 76-4 0 0,1 0 7 0 0,-1 0 0 0 0,0-1 0 0 0,-1 0 0 0 0,0 0 0 0 0,0-1 0 0 0,0 0 0 0 0,-1 0 0 0 0,5-13 0 0 0,-9 18-4 0 0,1 0-1 0 0,-1 0 1 0 0,0 1-1 0 0,0-1 1 0 0,0 0-1 0 0,-1 0 1 0 0,1 0-1 0 0,-1 0 1 0 0,0 0 0 0 0,0 0-1 0 0,-1 0 1 0 0,1 0-1 0 0,-1 0 1 0 0,0 0-1 0 0,0 0 1 0 0,0 0 0 0 0,0 0-1 0 0,-1 1 1 0 0,0-1-1 0 0,1 0 1 0 0,-1 1-1 0 0,-1-1 1 0 0,1 1 0 0 0,-3-3-1 0 0,4 4-3 0 0,-1 1 1 0 0,0-1-1 0 0,1 1 1 0 0,-1 0-1 0 0,0 0 0 0 0,0 0 1 0 0,1 0-1 0 0,-1 0 1 0 0,0 0-1 0 0,0 0 0 0 0,0 1 1 0 0,0-1-1 0 0,0 1 1 0 0,0-1-1 0 0,0 1 0 0 0,0 0 1 0 0,-1 0-1 0 0,1 0 1 0 0,0 0-1 0 0,0 0 0 0 0,0 0 1 0 0,0 1-1 0 0,0-1 1 0 0,0 1-1 0 0,0-1 0 0 0,0 1 1 0 0,0 0-1 0 0,0 0 0 0 0,-3 2 1 0 0,0 0-5 0 0,-1 0 1 0 0,1 1-1 0 0,-1 0 0 0 0,1 0 1 0 0,0 0-1 0 0,1 1 0 0 0,-1-1 1 0 0,-6 10-1 0 0,3 0-4 0 0,0 1 1 0 0,0-1-1 0 0,-5 20 0 0 0,10-26 7 0 0,1 0 0 0 0,0 0-1 0 0,1 0 1 0 0,0 0 0 0 0,0 0-1 0 0,1 0 1 0 0,0 0-1 0 0,0 0 1 0 0,1 0 0 0 0,0 0-1 0 0,0 0 1 0 0,1 0 0 0 0,0 0-1 0 0,0 0 1 0 0,1-1 0 0 0,0 1-1 0 0,0-1 1 0 0,1 0-1 0 0,0 0 1 0 0,0 0 0 0 0,1 0-1 0 0,0-1 1 0 0,0 1 0 0 0,0-1-1 0 0,1-1 1 0 0,0 1 0 0 0,0-1-1 0 0,1 0 1 0 0,-1 0-1 0 0,11 5 1 0 0,-9-6-18 0 0,0-1 0 0 0,0 0 0 0 0,1-1-1 0 0,-1 0 1 0 0,1 0 0 0 0,-1-1 0 0 0,1 0 0 0 0,-1 0 0 0 0,1-1-1 0 0,0 0 1 0 0,-1 0 0 0 0,1-1 0 0 0,0 0 0 0 0,-1-1 0 0 0,1 0-1 0 0,12-5 1 0 0,-7 1-129 0 0,-1 0 0 0 0,0-1 0 0 0,0 0 0 0 0,0-1-1 0 0,-1-1 1 0 0,0 0 0 0 0,-1 0 0 0 0,20-22 0 0 0,2-9-39 0 0</inkml:trace>
</inkml:ink>
</file>

<file path=ppt/ink/ink2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19 31 4544 0 0,'-19'-31'3361'0'0,"21"189"-3236"0"0,34 245-1 0 0,-21-321-733 0 0,33 107 0 0 0,-27-134-653 0 0,-21-54 1210 0 0,1 1 0 0 0,-1-1 0 0 0,1 0 1 0 0,-1 0-1 0 0,1 1 0 0 0,0-1 0 0 0,0 0 0 0 0,0 0 0 0 0,0 0 0 0 0,0 0 0 0 0,0 0 0 0 0,0 0 0 0 0,0 0 0 0 0,2 1 0 0 0,-2-2 32 0 0,-1 0 1 0 0,1 0-1 0 0,-1 0 1 0 0,1 0 0 0 0,-1 0-1 0 0,1 0 1 0 0,-1 0 0 0 0,1 0-1 0 0,-1 0 1 0 0,1-1 0 0 0,-1 1-1 0 0,1 0 1 0 0,-1 0-1 0 0,1-1 1 0 0,-1 1 0 0 0,1 0-1 0 0,-1-1 1 0 0,0 1 0 0 0,1 0-1 0 0,0-1 1 0 0</inkml:trace>
</inkml:ink>
</file>

<file path=ppt/ink/ink2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9 3648 0 0,'10'-8'1360'0'0,"-6"8"-1056"0"0,6 0 56 0 0,3 5-56 0 0,6 1-112 0 0,3 8 0 0 0,10-2-104 0 0,-9-4-32 0 0,9-5-40 0 0,0-3-80 0 0,-5-3-40 0 0,0-2-864 0 0,-4 2-384 0 0,-1-2 656 0 0,-8 10 360 0 0</inkml:trace>
</inkml:ink>
</file>

<file path=ppt/ink/ink2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4 1 3776 0 0,'-3'3'1408'0'0,"3"2"-1096"0"0,0 2 120 0 0,0 1-24 0 0,0 9-184 0 0,0 3-40 0 0,0 9-80 0 0,0 6-24 0 0,3 6-48 0 0,7 4-24 0 0,-5-1 0 0 0,-2 5-64 0 0,2-1 0 0 0,0-7-544 0 0,-5-4-216 0 0,0-9 416 0 0,0-4 200 0 0</inkml:trace>
</inkml:ink>
</file>

<file path=ppt/ink/ink2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1 758 3808 0 0,'0'0'1424'0'0,"3"4"-1104"0"0,2-4 136 0 0,0 0 0 0 0,3-4-192 0 0,6-1-48 0 0,4 2-128 0 0,1-6-40 0 0,4 1-32 0 0,9 0-192 0 0,4-4-56 0 0,1-8-1336 0 0,-5-9-584 0 0,-10-15 1088 0 0</inkml:trace>
  <inkml:trace contextRef="#ctx0" brushRef="#br0">377 10 4160 0 0,'1'-10'2225'0'0,"10"12"-1830"0"0,25 4-308 0 0,0 3 0 0 0,0 0 1 0 0,53 24-1 0 0,-60-22-67 0 0,-15-6-20 0 0,-2 0 0 0 0,1 1 0 0 0,-1 0 0 0 0,1 1 0 0 0,-2 0 0 0 0,12 10 0 0 0,-19-14-3 0 0,0 1 1 0 0,0 0-1 0 0,0 0 1 0 0,-1 0-1 0 0,0 0 0 0 0,0 1 1 0 0,0-1-1 0 0,0 1 1 0 0,0 0-1 0 0,-1 0 0 0 0,0 0 1 0 0,0 0-1 0 0,-1 0 1 0 0,1 1-1 0 0,-1-1 1 0 0,0 0-1 0 0,0 1 0 0 0,-1 7 1 0 0,0-3-44 0 0,-1 0 0 0 0,0 0 1 0 0,-1 0-1 0 0,0 0 0 0 0,-1-1 1 0 0,0 1-1 0 0,0-1 0 0 0,-1 0 0 0 0,0 0 1 0 0,0 0-1 0 0,-1-1 0 0 0,-1 1 1 0 0,-7 10-1 0 0,7-12-207 0 0,0 0 0 0 0,-1 0 0 0 0,0-1 0 0 0,0 0 0 0 0,0 0 0 0 0,-1-1 0 0 0,1 0 0 0 0,-1 0 0 0 0,0 0 0 0 0,-1-1 0 0 0,1-1 0 0 0,-1 1 0 0 0,0-1 0 0 0,-10 2 0 0 0,6-4-157 0 0,1 0 0 0 0,-16 0-1 0 0,27-1 393 0 0</inkml:trace>
</inkml:ink>
</file>

<file path=ppt/ink/ink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
    </inkml:context>
    <inkml:brush xml:id="br0">
      <inkml:brushProperty name="width" value="0.2" units="cm"/>
      <inkml:brushProperty name="height" value="0.2" units="cm"/>
      <inkml:brushProperty name="color" value="#000000"/>
    </inkml:brush>
  </inkml:definitions>
  <inkml:trace contextRef="#ctx0" brushRef="#br0">4 6 3264 0 0,'-4'-6'2028'0'0,"4"21"-630"0"0,0-8-1735 0 0,1 15 408 0 0,5 27 1 0 0,-3-26 1 0 0,0 30 0 0 0,-3 83 142 0 0,0 154-723 0 0,1-260 324 0 0,2-12 83 0 0</inkml:trace>
</inkml:ink>
</file>

<file path=ppt/ink/ink2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60 99 4448 0 0,'-3'1'167'0'0,"0"0"0"0"0,1 1 0 0 0,-1-1 0 0 0,1 1 0 0 0,0 0 0 0 0,0 0 0 0 0,-1 0 0 0 0,1 0 0 0 0,1 0 0 0 0,-1 0 1 0 0,0 1-1 0 0,0-1 0 0 0,1 1 0 0 0,-1-1 0 0 0,-1 5 0 0 0,-1 3-91 0 0,1 1 1 0 0,-5 18-1 0 0,4-9-72 0 0,2 0-1 0 0,0 1 1 0 0,1 35-1 0 0,11 60-6 0 0,-4-57 2 0 0,-2 1-5 0 0,0-13-39 0 0,9 53 1 0 0,-9-76-25 0 0,-2-14-210 0 0,-1-1-1 0 0,1 0 1 0 0,1 0-1 0 0,4 12 0 0 0,-6-20 181 0 0,-1 1 0 0 0,1-1 0 0 0,0 0-1 0 0,-1-1 1 0 0,1 1 0 0 0,0 0-1 0 0,0 0 1 0 0,0 0 0 0 0,0 0-1 0 0,-1-1 1 0 0,1 1 0 0 0,2 1 0 0 0,-2-2 63 0 0,-1 0 1 0 0,1 0 0 0 0,0 0 0 0 0,-1 1 0 0 0,1-1 0 0 0,-1 0 0 0 0,1 0 0 0 0,0 0 0 0 0,-1 0 0 0 0,1 0 0 0 0,-1 0-1 0 0,1-1 1 0 0,0 1 0 0 0,-1 0 0 0 0,1 0 0 0 0,-1 0 0 0 0,1 0 0 0 0,-1-1 0 0 0,1 1 0 0 0,0 0 0 0 0,-1-1 0 0 0,1 1 0 0 0,-1 0-1 0 0,1-1 1 0 0,-1 1 0 0 0,0 0 0 0 0,1-1 0 0 0,-1 1 0 0 0,1-1 0 0 0,-1 1 0 0 0,0-1 0 0 0,1 1 0 0 0,-1-2 0 0 0,18-36-480 0 0</inkml:trace>
  <inkml:trace contextRef="#ctx0" brushRef="#br0">278 62 4224 0 0,'0'-17'1584'0'0,"5"25"-1232"0"0,9-8 24 0 0,-6 0-88 0 0,11 0-144 0 0,13 0 0 0 0,13-8-104 0 0,14 1-48 0 0,5-1 8 0 0,-5-1-608 0 0,-9 6-264 0 0,-9-6 440 0 0,-9 1 208 0 0</inkml:trace>
</inkml:ink>
</file>

<file path=ppt/ink/ink2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41 1 4000 0 0,'-14'8'1496'0'0,"6"1"-1168"0"0,-2-1 144 0 0,5-1-16 0 0,5 6-120 0 0,-4-6 0 0 0,4 13-176 0 0,0 9-56 0 0,0 11-64 0 0,0 17 8 0 0,9 21 0 0 0,-9 2-40 0 0,0 1 0 0 0,0-12-240 0 0,10-13-104 0 0,-7-14 176 0 0,-3-22 72 0 0</inkml:trace>
  <inkml:trace contextRef="#ctx0" brushRef="#br0">54 248 4320 0 0,'0'0'1600'0'0,"10"3"-1240"0"0,4-3 0 0 0,-6 0-88 0 0,11-3-160 0 0,-1-5-24 0 0,4-1-48 0 0,1-3-16 0 0,4 1-8 0 0,0-1-256 0 0,2-2-120 0 0,-7 8 184 0 0,1-3 80 0 0</inkml:trace>
</inkml:ink>
</file>

<file path=ppt/ink/ink2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1 170 3808 0 0,'0'0'1240'0'0,"14"0"756"0"0,32 4-1695 0 0,-30-2-250 0 0,26 0-1 0 0,20-3 88 0 0,119-18-1 0 0,-10-22-92 0 0,-25 5-34 0 0,74-6-2 0 0,-173 35-128 0 0,-1 2 0 0 0,90 3 0 0 0,-89 7-118 0 0,-27-3-273 0 0,1 0 0 0 0,0-1 0 0 0,35-3 0 0 0,-56 2 507 0 0,2 0-36 0 0,-1-1 0 0 0,1 1-1 0 0,0 0 1 0 0,-1-1 0 0 0,1 1-1 0 0,0-1 1 0 0,-1 1 0 0 0,1-1-1 0 0,-1 0 1 0 0,1 0 0 0 0,2-1-1 0 0,-2-1 5 0 0,0 0 0 0 0,0 0 0 0 0,0 1 0 0 0,0-1 0 0 0,0-1 0 0 0,1-3 0 0 0</inkml:trace>
</inkml:ink>
</file>

<file path=ppt/ink/ink2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21 0 4256 0 0,'-21'2'2172'0'0,"24"0"-1737"0"0,5 3-176 0 0,-8-4-251 0 0,13 5 39 0 0,0 0-1 0 0,1 0 1 0 0,-1-1-1 0 0,1-1 0 0 0,17 4 1 0 0,18 5-55 0 0,-12-1 8 0 0,-1 2 0 0 0,0 1 0 0 0,40 24 0 0 0,-72-37 9 0 0,-1 1 0 0 0,1-1 0 0 0,-1 1 0 0 0,0 0 0 0 0,0 0 0 0 0,0 0 0 0 0,-1 0 0 0 0,1 1 0 0 0,-1-1 0 0 0,0 1 1 0 0,0 0-1 0 0,0-1 0 0 0,0 1 0 0 0,-1 0 0 0 0,2 6 0 0 0,-1-2 12 0 0,0 1 1 0 0,-1-1-1 0 0,0 1 0 0 0,-1-1 1 0 0,0 1-1 0 0,-1 11 1 0 0,-1 1-21 0 0,-1-1 0 0 0,0 0 0 0 0,-2 0 0 0 0,0 0 0 0 0,-1-1-1 0 0,-13 29 1 0 0,10-27-285 0 0,-1-1-1 0 0,-1 0 0 0 0,-1-1 0 0 0,0 0 0 0 0,-19 21 0 0 0,28-36 221 0 0,0-1 0 0 0,-1 0 0 0 0,1 0-1 0 0,-1-1 1 0 0,1 1 0 0 0,-1-1 0 0 0,-7 4 0 0 0,4-4 9 0 0,1 0 1 0 0,-1-1 0 0 0,0 0-1 0 0,-12 1 1 0 0</inkml:trace>
</inkml:ink>
</file>

<file path=ppt/ink/ink2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24 162 3392 0 0,'-1'0'60'0'0,"0"0"-1"0"0,0 0 1 0 0,0 0 0 0 0,1 0 0 0 0,-1 0-1 0 0,0 0 1 0 0,0 0 0 0 0,0 1 0 0 0,0-1-1 0 0,0 0 1 0 0,0 1 0 0 0,0-1 0 0 0,1 1-1 0 0,-1-1 1 0 0,0 1 0 0 0,0-1 0 0 0,0 1-1 0 0,1-1 1 0 0,-1 1 0 0 0,0 0 0 0 0,1-1-1 0 0,-1 1 1 0 0,1 0 0 0 0,-1 0 0 0 0,1 0-1 0 0,-1-1 1 0 0,1 1 0 0 0,-1 0 0 0 0,1 0-1 0 0,0 0 1 0 0,-1 0 0 0 0,1 0 0 0 0,0 0-1 0 0,0 0 1 0 0,0 0 0 0 0,0-1 0 0 0,0 2-1 0 0,5 155 929 0 0,8-55-814 0 0,-9-73-125 0 0,3 8 80 0 0,18 65-1 0 0,-22-93-111 0 0,0-1 0 0 0,0 1 0 0 0,1-1 0 0 0,1 0 0 0 0,-1 0 0 0 0,1 0-1 0 0,0-1 1 0 0,1 0 0 0 0,0 0 0 0 0,9 9 0 0 0,-9-10-13 0 0,0-1 0 0 0,0 1-1 0 0,1-2 1 0 0,0 1 0 0 0,0-1 0 0 0,0 0 0 0 0,0 0 0 0 0,1-1 0 0 0,-1 1 0 0 0,1-2 0 0 0,0 1 0 0 0,11 1-1 0 0,-9-2 9 0 0,0-1 0 0 0,-1 0 0 0 0,1 0-1 0 0,0-1 1 0 0,0 0 0 0 0,0 0 0 0 0,0-1-1 0 0,0-1 1 0 0,0 0 0 0 0,14-4 0 0 0,-16 3-6 0 0,0 1 1 0 0,0-1-1 0 0,0 0 1 0 0,0-1 0 0 0,0 0-1 0 0,-1 0 1 0 0,0-1-1 0 0,0 1 1 0 0,0-2-1 0 0,0 1 1 0 0,-1-1 0 0 0,0 0-1 0 0,9-11 1 0 0,-1 1 0 0 0,-2 0 0 0 0,0 0-1 0 0,-1-1 1 0 0,0-1 0 0 0,12-29 0 0 0,-14 26-5 0 0,-1-1 0 0 0,0 0 0 0 0,-2 0 0 0 0,-1-1 0 0 0,5-40 0 0 0,-8 44 1 0 0,-1 0-1 0 0,-1 0 1 0 0,0 0 0 0 0,-2 0-1 0 0,0 0 1 0 0,-1 1 0 0 0,-5-21-1 0 0,4 24-3 0 0,-1 1 0 0 0,0-1-1 0 0,-1 1 1 0 0,-1 0 0 0 0,0 0-1 0 0,-1 1 1 0 0,-10-13 0 0 0,14 19-21 0 0,-1 0-1 0 0,-1 0 1 0 0,1 1 0 0 0,-1 0 0 0 0,0 0 0 0 0,-1 0 0 0 0,1 1-1 0 0,-1 0 1 0 0,0 0 0 0 0,-12-5 0 0 0,16 8 25 0 0,-1 0 1 0 0,1 0-1 0 0,-1 1 1 0 0,0 0-1 0 0,0 0 1 0 0,1 0-1 0 0,-1 0 1 0 0,0 0-1 0 0,0 1 1 0 0,0 0-1 0 0,0-1 1 0 0,0 2-1 0 0,0-1 1 0 0,0 0-1 0 0,1 1 1 0 0,-1 0-1 0 0,0-1 1 0 0,0 2-1 0 0,0-1 1 0 0,-5 3-1 0 0,-2 0-32 0 0,0 0 0 0 0,1 0 0 0 0,0 1 0 0 0,0 1 0 0 0,0 0 0 0 0,1 0 0 0 0,0 0 0 0 0,0 2 0 0 0,-8 7-1 0 0,3-1-464 0 0,2 0 0 0 0,-1 1-1 0 0,2 0 1 0 0,0 1-1 0 0,-17 31 1 0 0,21-25 174 0 0</inkml:trace>
</inkml:ink>
</file>

<file path=ppt/ink/ink2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17 0 4480 0 0,'-3'5'316'0'0,"1"1"0"0"0,1-1 0 0 0,-1 0 0 0 0,1 1 0 0 0,0-1 0 0 0,0 11 1 0 0,0-2-96 0 0,-2 17-88 0 0,2-1-1 0 0,3 39 0 0 0,-1-47-109 0 0,0 1-25 0 0,1 0 0 0 0,5 24 0 0 0,-5-40 2 0 0,-1 0 0 0 0,2-1 0 0 0,-1 1 1 0 0,1 0-1 0 0,0-1 0 0 0,0 1 0 0 0,1-1 1 0 0,-1 0-1 0 0,2 0 0 0 0,5 7 0 0 0,-8-11 2 0 0,0 0 0 0 0,1 0-1 0 0,-1 0 1 0 0,1-1-1 0 0,-1 1 1 0 0,1-1 0 0 0,0 1-1 0 0,0-1 1 0 0,-1 0-1 0 0,1 0 1 0 0,0 0 0 0 0,0 0-1 0 0,0-1 1 0 0,0 1-1 0 0,0-1 1 0 0,0 0-1 0 0,0 0 1 0 0,0 0 0 0 0,1 0-1 0 0,-1 0 1 0 0,0-1-1 0 0,0 1 1 0 0,0-1 0 0 0,0 0-1 0 0,4-2 1 0 0,6-2 0 0 0,-1-1 1 0 0,1 0 0 0 0,-2-1-1 0 0,15-10 1 0 0,40-34 3 0 0,-34 26-9 0 0,-31 24 3 0 0,25-19-8 0 0,33-32 1 0 0,-41 35 89 0 0,0 0 1 0 0,31-20-1 0 0,-48 36-78 0 0,0 0-1 0 0,0 0 1 0 0,0 0 0 0 0,0 0 0 0 0,1 0 0 0 0,-1 1 0 0 0,0-1-1 0 0,0 0 1 0 0,1 1 0 0 0,-1 0 0 0 0,1-1 0 0 0,-1 1 0 0 0,0 0-1 0 0,1-1 1 0 0,-1 1 0 0 0,1 0 0 0 0,-1 0 0 0 0,1 0-1 0 0,-1 0 1 0 0,0 0 0 0 0,1 1 0 0 0,-1-1 0 0 0,1 0 0 0 0,-1 1-1 0 0,0-1 1 0 0,1 1 0 0 0,-1-1 0 0 0,0 1 0 0 0,1 0 0 0 0,-1-1-1 0 0,0 1 1 0 0,0 0 0 0 0,0 0 0 0 0,0 0 0 0 0,2 2 0 0 0,1 3-12 0 0,0 0 0 0 0,0 0 0 0 0,-1 0 0 0 0,0 1 1 0 0,5 13-1 0 0,-3-6-65 0 0,9 29-464 0 0,-5-11-934 0 0,-5-22 886 0 0,-3-24 276 0 0</inkml:trace>
</inkml:ink>
</file>

<file path=ppt/ink/ink2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1 304 4512 0 0,'0'5'2040'0'0,"32"-5"-1376"0"0,-19 0-488 0 0,6 0-8 0 0,3-9-216 0 0,1 6-80 0 0,9-5 56 0 0,-10-1-360 0 0,15-3-136 0 0,-13 4 288 0 0,-3 0 136 0 0</inkml:trace>
  <inkml:trace contextRef="#ctx0" brushRef="#br0">201 4 4544 0 0,'-13'-3'2064'0'0,"7"11"-1264"0"0,6 13-640 0 0,0-1-48 0 0,0 24-48 0 0,0-7-24 0 0,0 40-24 0 0,0-13-16 0 0,0 33 8 0 0,0-19-296 0 0,11-9-120 0 0,-3-9 208 0 0,5-39 96 0 0</inkml:trace>
</inkml:ink>
</file>

<file path=ppt/ink/ink2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22 4032 0 0,'6'-4'388'0'0,"1"1"-1"0"0,-1 0 1 0 0,1 1 0 0 0,0 0 0 0 0,14-3-1 0 0,-19 4-333 0 0,0 1 0 0 0,1-1 0 0 0,-1 1 0 0 0,1 0 0 0 0,-1 0 0 0 0,0 0 0 0 0,1 0 0 0 0,-1 0 0 0 0,1 1 0 0 0,-1-1 0 0 0,4 2 0 0 0,2 0 42 0 0,6 2-10 0 0,0 0-1 0 0,0 1 1 0 0,-1 1-1 0 0,14 7 1 0 0,-12-5-60 0 0,-6-4-25 0 0,0 1 0 0 0,-1 0 1 0 0,1 1-1 0 0,-1 0 0 0 0,-1 0 1 0 0,1 1-1 0 0,-1 0 1 0 0,0 0-1 0 0,11 15 0 0 0,-14-16-15 0 0,0 1-1 0 0,0 0 1 0 0,-1 0 0 0 0,0 0-1 0 0,0 0 1 0 0,-1 1-1 0 0,1-1 1 0 0,-2 1 0 0 0,1-1-1 0 0,-1 1 1 0 0,0 0 0 0 0,-1-1-1 0 0,0 12 1 0 0,-1-11-37 0 0,0-1 0 0 0,0 1 1 0 0,0-1-1 0 0,-1 1 0 0 0,-1-1 0 0 0,1 0 1 0 0,-1 0-1 0 0,0 0 0 0 0,-1 0 0 0 0,1 0 1 0 0,-2-1-1 0 0,1 1 0 0 0,-1-1 0 0 0,1 0 1 0 0,-2-1-1 0 0,-7 8 0 0 0,0-2-331 0 0,0-2-1 0 0,-1 1 1 0 0,0-2-1 0 0,-29 14 0 0 0,41-21 358 0 0,-5 2-83 0 0,-3 2-58 0 0,1 0 1 0 0,-16 4 0 0 0,16-8 90 0 0,0 0 0 0 0,1 0 1 0 0,-17 0-1 0 0</inkml:trace>
</inkml:ink>
</file>

<file path=ppt/ink/ink2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184 8 4064 0 0,'0'-7'2323'0'0,"-9"30"-1229"0"0,1-11-1021 0 0,3-5-46 0 0,1 0-1 0 0,-1 0 1 0 0,1 1 0 0 0,-4 11 0 0 0,-33 104 38 0 0,-30 183-18 0 0,61-252-245 0 0,-7 104 1 0 0,16-145-4 0 0,1 0-1 0 0,0 0 1 0 0,1 0 0 0 0,1-1-1 0 0,0 1 1 0 0,0 0 0 0 0,2-1-1 0 0,-1 1 1 0 0,10 18 0 0 0,-10-23 65 0 0,-1-4 57 0 0,0 0-1 0 0,0 0 1 0 0,0 0-1 0 0,0 0 1 0 0,1 0-1 0 0,2 3 1 0 0,-4-6 61 0 0,0-1 0 0 0,0 1 1 0 0,1-1-1 0 0,-1 1 0 0 0,0-1 1 0 0,0 1-1 0 0,0-1 0 0 0,0 0 0 0 0,0 1 1 0 0,1-1-1 0 0,-1 0 0 0 0,0 0 1 0 0,0 0-1 0 0,0 0 0 0 0,1 0 0 0 0,-1 0 1 0 0,0 0-1 0 0,0 0 0 0 0,0-1 1 0 0,2 0-1 0 0</inkml:trace>
</inkml:ink>
</file>

<file path=ppt/ink/ink2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19 142 4224 0 0,'-4'10'516'0'0,"3"-7"-340"0"0,-1 0 1 0 0,1 1-1 0 0,0-1 1 0 0,1 1-1 0 0,-1-1 1 0 0,0 1-1 0 0,1 5 1 0 0,-3 7-64 0 0,1-5-18 0 0,1 0 0 0 0,0 0 0 0 0,1 16 0 0 0,8 107 69 0 0,-7-126-153 0 0,0-1 0 0 0,1 1 0 0 0,0-1 0 0 0,1 1 0 0 0,5 12 0 0 0,-6-17-6 0 0,-1 0-1 0 0,1 0 1 0 0,1 0-1 0 0,-1 0 1 0 0,0 0-1 0 0,1 0 1 0 0,-1 0 0 0 0,1-1-1 0 0,0 1 1 0 0,0-1-1 0 0,0 0 1 0 0,0 0 0 0 0,0 0-1 0 0,4 2 1 0 0,-2-3 0 0 0,0 1 1 0 0,1-1 0 0 0,-1 0-1 0 0,0-1 1 0 0,0 1 0 0 0,0-1-1 0 0,1 0 1 0 0,-1 0-1 0 0,0-1 1 0 0,0 0 0 0 0,0 1-1 0 0,1-2 1 0 0,5-1-1 0 0,26-22 22 0 0,2 4 4 0 0,-19 6 11 0 0,0 0 0 0 0,32-35 0 0 0,-34 32 101 0 0,1 1 0 0 0,39-29 1 0 0,-56 45-133 0 0,-1 0 0 0 0,1 0 0 0 0,-1 0 0 0 0,1 1 0 0 0,-1-1 0 0 0,1 0 0 0 0,0 1 0 0 0,3-2 0 0 0,-4 2-7 0 0,0 1 0 0 0,0-1 0 0 0,0 0 0 0 0,0 0 0 0 0,0 0 0 0 0,0 1 0 0 0,-1-1 0 0 0,1 0 0 0 0,0 1 0 0 0,0-1 0 0 0,0 1 0 0 0,0-1 0 0 0,0 1 0 0 0,-1-1 0 0 0,1 1 0 0 0,0-1 0 0 0,0 1 0 0 0,-1 0-1 0 0,1 0 1 0 0,-1-1 0 0 0,2 2 0 0 0,2 5-42 0 0,0 0-1 0 0,-1-1 0 0 0,1 1 0 0 0,-1 1 0 0 0,3 10 0 0 0,-3-9-458 0 0,0 0 0 0 0,1 0 0 0 0,7 14 0 0 0,-1-13-161 0 0,-2-11 275 0 0</inkml:trace>
  <inkml:trace contextRef="#ctx0" brushRef="#br0">593 70 4640 0 0,'3'-5'2120'0'0,"21"10"-1680"0"0,-19-5-72 0 0,17 0-224 0 0,-4 0-40 0 0,28-5-104 0 0,-9 1-16 0 0,16-4 0 0 0,-10 4-520 0 0,2-12-216 0 0,-13 7 360 0 0,3-14 192 0 0</inkml:trace>
</inkml:ink>
</file>

<file path=ppt/ink/ink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
    </inkml:context>
    <inkml:brush xml:id="br0">
      <inkml:brushProperty name="width" value="0.2" units="cm"/>
      <inkml:brushProperty name="height" value="0.2" units="cm"/>
      <inkml:brushProperty name="color" value="#000000"/>
    </inkml:brush>
  </inkml:definitions>
  <inkml:trace contextRef="#ctx0" brushRef="#br0">0 47 3904 0 0,'13'0'1800'0'0,"-5"0"-1160"0"0,1 0-480 0 0,-5 0-8 0 0,14 0-72 0 0,-5 0-32 0 0,10 0-24 0 0,-2-3-24 0 0,5-10 24 0 0,-3 2-544 0 0,-1 3-224 0 0,-5 1 368 0 0,0 2 184 0 0</inkml:trace>
  <inkml:trace contextRef="#ctx0" brushRef="#br0">34 320 3584 0 0,'-8'0'1640'0'0,"12"0"-984"0"0,5 0-448 0 0,-1 0-8 0 0,15-4-104 0 0,-5 1-40 0 0,8-10-40 0 0,-5 2-472 0 0,10-4-192 0 0,-4-1 328 0 0,7-3 176 0 0</inkml:trace>
</inkml:ink>
</file>

<file path=ppt/ink/ink2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9 3552 0 0,'0'-8'2901'0'0,"1"11"-2696"0"0,6 38-64 0 0,0 0-1 0 0,-1 51 1 0 0,1-5 19 0 0,-1-26-31 0 0,18 77 0 0 0,-21-127-125 0 0,1 1 0 0 0,0-1 0 0 0,1 0 0 0 0,0 0 0 0 0,1-1 0 0 0,0 0 0 0 0,1 0 0 0 0,8 10 0 0 0,-10-13-23 0 0,1 0-1 0 0,0 0 1 0 0,0-1-1 0 0,1 1 1 0 0,0-2-1 0 0,0 1 1 0 0,0-1-1 0 0,1 0 0 0 0,0 0 1 0 0,0-1-1 0 0,11 4 1 0 0,-9-3-166 0 0,0-2-1 0 0,0 1 1 0 0,0-1 0 0 0,0-1 0 0 0,1 0-1 0 0,-1 0 1 0 0,1-1 0 0 0,0-1 0 0 0,-1 0 0 0 0,1 0-1 0 0,14-2 1 0 0,16-8-124 0 0</inkml:trace>
</inkml:ink>
</file>

<file path=ppt/ink/ink2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12 3616 0 0,'0'-8'1640'0'0,"11"4"-576"0"0,-3 4-664 0 0,5 0-16 0 0,6 0-112 0 0,-6 0-48 0 0,11 4-128 0 0,-2-1-40 0 0,15 2-24 0 0,-2-1-72 0 0,21 1-16 0 0,-16-2-464 0 0,2 0-208 0 0,-7 2-936 0 0,-11-5-392 0 0,-6 0 1072 0 0</inkml:trace>
</inkml:ink>
</file>

<file path=ppt/ink/ink2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43 1 3904 0 0,'-20'5'1260'0'0,"20"-5"-1237"0"0,-1 0 1 0 0,1 0-1 0 0,0 0 0 0 0,-1 1 1 0 0,1-1-1 0 0,0 0 0 0 0,-1 0 1 0 0,1 0-1 0 0,0 0 0 0 0,0 0 1 0 0,-1 1-1 0 0,1-1 1 0 0,0 0-1 0 0,0 0 0 0 0,-1 0 1 0 0,1 1-1 0 0,0-1 0 0 0,0 0 1 0 0,0 0-1 0 0,-1 1 0 0 0,1-1 1 0 0,0 1-1 0 0,-2 2 82 0 0,0 0 0 0 0,1 1 1 0 0,-1-1-1 0 0,1 1 0 0 0,0-1 0 0 0,0 1 0 0 0,0 0 0 0 0,1-1 0 0 0,-1 1 1 0 0,1 0-1 0 0,0 0 0 0 0,0-1 0 0 0,1 6 0 0 0,-6 239 146 0 0,4-215-238 0 0,1 0 0 0 0,8 56 1 0 0,-6-80 9 0 0,0 0 1 0 0,0-1-1 0 0,1 1 0 0 0,0-1 1 0 0,1 0-1 0 0,0 0 0 0 0,0 0 1 0 0,1-1-1 0 0,0 1 1 0 0,0-1-1 0 0,1 0 0 0 0,8 8 1 0 0,-8-10-12 0 0,-1 0 0 0 0,1 0 1 0 0,0-1-1 0 0,0 0 1 0 0,0-1-1 0 0,1 1 0 0 0,0-1 1 0 0,-1 0-1 0 0,14 3 0 0 0,-1-1-27 0 0,0-2 0 0 0,23 2-1 0 0,-26-3-501 0 0,1-2 0 0 0,-1 1 0 0 0,1-2 0 0 0,-1 0-1 0 0,0-1 1 0 0,19-5 0 0 0,-32 6 380 0 0,0 0 0 0 0,0 0 0 0 0,-1 0 0 0 0,1 0 0 0 0,-1 0 1 0 0,5-3-1 0 0,8-13-370 0 0</inkml:trace>
</inkml:ink>
</file>

<file path=ppt/ink/ink2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 21 4832 0 0,'-5'-5'2200'0'0,"10"5"-1504"0"0,14 0-608 0 0,-16 0-32 0 0,29 0-208 0 0,-8 0-80 0 0,16-3 112 0 0,-3 3-384 0 0,12-4-144 0 0,-12-1 304 0 0,-13 2 176 0 0</inkml:trace>
</inkml:ink>
</file>

<file path=ppt/ink/ink2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0 4160 0 0,'3'0'231'0'0,"-1"0"0"0"0,1 0 0 0 0,0 1 0 0 0,0-1 0 0 0,0 0 0 0 0,0 1 0 0 0,-1 0-1 0 0,6 1 1 0 0,1 1 3 0 0,-4-1-90 0 0,1 0 1 0 0,0 1 0 0 0,8 4-1 0 0,13 5 90 0 0,148 31 79 0 0,-167-41-311 0 0,-1 1 0 0 0,0-1 0 0 0,1 2 0 0 0,6 3 0 0 0,-11-5-5 0 0,0-1 0 0 0,0 2 1 0 0,0-1-1 0 0,-1 0 0 0 0,1 0 0 0 0,0 1 0 0 0,-1 0 0 0 0,0-1 1 0 0,1 1-1 0 0,-1 0 0 0 0,2 4 0 0 0,-2 0-9 0 0,1-1 1 0 0,-1 0-1 0 0,0 1 0 0 0,-1-1 0 0 0,0 1 0 0 0,0 0 1 0 0,0-1-1 0 0,-1 1 0 0 0,0 0 0 0 0,0 0 1 0 0,-2 9-1 0 0,-15 52-88 0 0,12-50 61 0 0,0-1 0 0 0,-2 0 0 0 0,0 0 1 0 0,-14 23-1 0 0,5-16-216 0 0,-37 44 0 0 0,-48 35-1874 0 0,92-95 1565 0 0,-1-1 0 0 0,-13 8 0 0 0,-21 11-531 0 0</inkml:trace>
</inkml:ink>
</file>

<file path=ppt/ink/ink2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1 4448 0 0,'0'2'2058'0'0,"5"103"-720"0"0,9 33-1223 0 0,-11-99-97 0 0,-1 159 28 0 0,-3-129-59 0 0,1 0-12 0 0,8 200-1879 0 0,-7-260 1804 0 0,0 2-55 0 0,0-1 0 0 0,4 15 0 0 0,-5-24 146 0 0,0 0 0 0 0,1-1 0 0 0,-1 1 1 0 0,0-1-1 0 0,0 1 0 0 0,1-1 0 0 0,-1 1 0 0 0,0-1 0 0 0,1 1 1 0 0,-1-1-1 0 0,0 1 0 0 0,1-1 0 0 0,-1 1 0 0 0,1-1 0 0 0,-1 1 1 0 0,1-1-1 0 0,-1 0 0 0 0,1 1 0 0 0,-1-1 0 0 0,1 0 1 0 0,-1 0-1 0 0,1 1 0 0 0,0-1 0 0 0,-1 0 0 0 0,1 0 0 0 0,-1 0 1 0 0,1 0-1 0 0,0 0 0 0 0,-1 0 0 0 0,1 0 0 0 0,-1 0 0 0 0,1 0 1 0 0,0 0-1 0 0</inkml:trace>
</inkml:ink>
</file>

<file path=ppt/ink/ink2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26 4672 0 0,'10'-8'2120'0'0,"12"-4"-1736"0"0,-12 12-104 0 0,3 0-184 0 0,6 0-32 0 0,11 0-128 0 0,-6 0-40 0 0,21-5 48 0 0,-8 5-304 0 0,4 0-136 0 0,-4 5-912 0 0,-15-2-384 0 0,-4-3 928 0 0,-23 5 448 0 0</inkml:trace>
  <inkml:trace contextRef="#ctx0" brushRef="#br0">161 82 4256 0 0,'-9'5'1960'0'0,"9"10"-1512"0"0,0-10-32 0 0,0 15-128 0 0,0-3 16 0 0,0 38-160 0 0,0-9-48 0 0,-10 35-56 0 0,10-21-48 0 0,-13 38 0 0 0,-6-23-224 0 0,6 6-104 0 0,4-7-1184 0 0,9-42-536 0 0,0-3 1032 0 0,9-29 528 0 0</inkml:trace>
  <inkml:trace contextRef="#ctx0" brushRef="#br0">275 516 5120 0 0,'9'-12'2336'0'0,"31"-33"-1960"0"0,-30 45-120 0 0,22-16-192 0 0,-5 8-32 0 0,18-12-168 0 0,-8 11-48 0 0,4-2 88 0 0,-4 2-424 0 0,-5 1-168 0 0,-5 8 352 0 0,-5 0 184 0 0</inkml:trace>
</inkml:ink>
</file>

<file path=ppt/ink/ink2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 0 5024 0 0,'-5'4'2280'0'0,"15"1"-1872"0"0,-6-2-1008 0 0,1 2-256 0 0,3 2 432 0 0,2 1 208 0 0</inkml:trace>
</inkml:ink>
</file>

<file path=ppt/ink/ink2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5 3424 0 0,'27'0'1296'0'0,"0"4"-1008"0"0,13-1 144 0 0,-16 5 0 0 0,-2 1-176 0 0,10-1-32 0 0,10 1-112 0 0,-7-6-32 0 0,21-6-48 0 0,-2-6-24 0 0,-9-3 0 0 0,5-1-312 0 0,-13 1-112 0 0,-23 12 224 0 0</inkml:trace>
</inkml:ink>
</file>

<file path=ppt/ink/ink2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75 1 3104 0 0,'-32'0'2400'0'0,"32"6"-1672"0"0,11 194-314 0 0,0-2-494 0 0,-11-166 51 0 0,1 3-760 0 0,-2 0 1 0 0,-1 0-1 0 0,-10 51 1 0 0,4-57 477 0 0</inkml:trace>
  <inkml:trace contextRef="#ctx0" brushRef="#br0">1 749 3488 0 0,'0'5'1320'0'0,"0"-1"-1032"0"0,10-4 472 0 0,3-4-520 0 0,6-4 0 0 0,3-9-120 0 0,23 0-32 0 0,10-6-56 0 0,13-6-72 0 0,1-6-40 0 0,-5 1-1080 0 0,-10-6-496 0 0,-4-9 832 0 0,-5 14 408 0 0</inkml:trace>
</inkml:ink>
</file>

<file path=ppt/ink/ink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
    </inkml:context>
    <inkml:brush xml:id="br0">
      <inkml:brushProperty name="width" value="0.2" units="cm"/>
      <inkml:brushProperty name="height" value="0.2" units="cm"/>
      <inkml:brushProperty name="color" value="#000000"/>
    </inkml:brush>
  </inkml:definitions>
  <inkml:trace contextRef="#ctx0" brushRef="#br0">15 129 3680 0 0,'-1'1'142'0'0,"-1"1"-1"0"0,1-1 1 0 0,0 1 0 0 0,0-1 0 0 0,-1 1 0 0 0,1 0-1 0 0,0 0 1 0 0,1 0 0 0 0,-1 0 0 0 0,0 0-1 0 0,0 0 1 0 0,1 0 0 0 0,-1 0 0 0 0,1 0-1 0 0,0 0 1 0 0,0 0 0 0 0,0 0 0 0 0,0 2-1 0 0,0 7-248 0 0,1 0-1 0 0,2 14 0 0 0,0-9 294 0 0,-3-13-182 0 0,1 0 1 0 0,0 0-1 0 0,0 0 1 0 0,0 0 0 0 0,0 0-1 0 0,0 0 1 0 0,0 0-1 0 0,1 0 1 0 0,0-1-1 0 0,-1 1 1 0 0,1 0-1 0 0,0-1 1 0 0,0 0 0 0 0,0 1-1 0 0,1-1 1 0 0,-1 0-1 0 0,0 0 1 0 0,1 0-1 0 0,0 0 1 0 0,-1-1-1 0 0,1 1 1 0 0,0-1 0 0 0,4 2-1 0 0,-1-1 15 0 0,0 0-1 0 0,0 0 1 0 0,0-1 0 0 0,0 0-1 0 0,1 0 1 0 0,-1-1 0 0 0,0 0-1 0 0,0 0 1 0 0,1 0 0 0 0,9-2-1 0 0,-13 1-9 0 0,0 0-1 0 0,0 0 1 0 0,0 0-1 0 0,-1 0 1 0 0,1 0-1 0 0,-1-1 1 0 0,1 1 0 0 0,-1-1-1 0 0,1 0 1 0 0,-1 1-1 0 0,0-1 1 0 0,0 0-1 0 0,0-1 1 0 0,4-3-1 0 0,2-4 14 0 0,-3 6-12 0 0,0-1 0 0 0,0 0 0 0 0,0-1 0 0 0,-1 0 1 0 0,0 1-1 0 0,-1-1 0 0 0,1 0 0 0 0,-1-1 0 0 0,0 1 0 0 0,0 0 0 0 0,-1-1 1 0 0,2-9-1 0 0,-2 8-5 0 0,-1 1-1 0 0,-1-1 1 0 0,0 1 0 0 0,0-1 0 0 0,0 1 0 0 0,-1-1 0 0 0,0 1-1 0 0,0-1 1 0 0,-1 1 0 0 0,-4-12 0 0 0,4 13-10 0 0,0 1-1 0 0,-1 0 1 0 0,1 0 0 0 0,-1 0-1 0 0,0 0 1 0 0,0 1 0 0 0,-1-1-1 0 0,1 1 1 0 0,-1 0 0 0 0,0 0-1 0 0,0 0 1 0 0,0 1 0 0 0,-1-1-1 0 0,-9-5 1 0 0,11 8-32 0 0,0 0 1 0 0,0 0-1 0 0,0 0 0 0 0,0 0 0 0 0,0 1 0 0 0,0-1 1 0 0,0 1-1 0 0,0 0 0 0 0,-1 0 0 0 0,1 0 1 0 0,0 0-1 0 0,0 0 0 0 0,0 1 0 0 0,-1-1 0 0 0,1 1 1 0 0,-4 2-1 0 0,-11 6-47 0 0</inkml:trace>
</inkml:ink>
</file>

<file path=ppt/ink/ink2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15 0 3680 0 0,'-1'0'75'0'0,"0"0"1"0"0,1 0-1 0 0,-1 0 0 0 0,1 1 1 0 0,-1-1-1 0 0,0 0 0 0 0,1 0 1 0 0,-1 0-1 0 0,1 1 0 0 0,-1-1 1 0 0,0 0-1 0 0,1 1 1 0 0,-1-1-1 0 0,1 0 0 0 0,-1 1 1 0 0,1-1-1 0 0,-1 1 0 0 0,1-1 1 0 0,0 1-1 0 0,-1-1 0 0 0,1 1 1 0 0,-1-1-1 0 0,1 1 1 0 0,0-1-1 0 0,-1 1 0 0 0,1-1 1 0 0,0 1-1 0 0,0 0 0 0 0,0-1 1 0 0,-1 1-1 0 0,1-1 0 0 0,0 1 1 0 0,0 0-1 0 0,0-1 0 0 0,0 1 1 0 0,0 0-1 0 0,0 0 1 0 0,4 32-294 0 0,-2-20 397 0 0,19 203-94 0 0,-21-216-82 0 0,0 0-1 0 0,0 0 1 0 0,0 1-1 0 0,0-1 1 0 0,0 0-1 0 0,0 0 0 0 0,0 1 1 0 0,0-1-1 0 0,0 0 1 0 0,0 0-1 0 0,0 1 1 0 0,0-1-1 0 0,0 0 0 0 0,0 0 1 0 0,0 1-1 0 0,0-1 1 0 0,1 0-1 0 0,-1 0 0 0 0,0 0 1 0 0,0 1-1 0 0,0-1 1 0 0,0 0-1 0 0,0 0 1 0 0,1 0-1 0 0,-1 1 0 0 0,0-1 1 0 0,0 0-1 0 0,0 0 1 0 0,0 0-1 0 0,1 0 1 0 0,-1 1-1 0 0,4-9 59 0 0,4-21 26 0 0,-7 25-74 0 0,2-9 4 0 0,0 0-1 0 0,2 1 0 0 0,-1 0 1 0 0,2 0-1 0 0,-1 1 0 0 0,2-1 1 0 0,-1 1-1 0 0,10-11 1 0 0,-11 16-12 0 0,0 0 0 0 0,1 0 0 0 0,-1 1 1 0 0,1-1-1 0 0,0 2 0 0 0,1-1 1 0 0,-1 1-1 0 0,1 0 0 0 0,0 0 0 0 0,0 0 1 0 0,0 1-1 0 0,0 0 0 0 0,1 1 1 0 0,-1 0-1 0 0,9-2 0 0 0,-12 4-2 0 0,0-1 0 0 0,0 1 0 0 0,1 0 0 0 0,-1 0 0 0 0,0 0 0 0 0,0 1-1 0 0,0-1 1 0 0,0 1 0 0 0,0 0 0 0 0,0 0 0 0 0,0 1 0 0 0,0-1 0 0 0,0 1 0 0 0,-1 0 0 0 0,1 0 0 0 0,0 0-1 0 0,-1 0 1 0 0,0 1 0 0 0,1-1 0 0 0,2 4 0 0 0,0 1-27 0 0,0 0 0 0 0,0 0 0 0 0,-1 1 0 0 0,0-1 0 0 0,0 1 0 0 0,-1 0 0 0 0,0 1 0 0 0,4 10 0 0 0,-7-17-16 0 0,4 15-130 0 0,-5-16 162 0 0,1-1 0 0 0,-1 1 1 0 0,0 0-1 0 0,0-1 0 0 0,0 1 0 0 0,0-1 0 0 0,0 1 0 0 0,0-1 0 0 0,0 1 1 0 0,0 0-1 0 0,0-1 0 0 0,0 1 0 0 0,0-1 0 0 0,0 1 0 0 0,0-1 1 0 0,0 1-1 0 0,-1-1 0 0 0,1 1 0 0 0,0-1 0 0 0,0 1 0 0 0,-1-1 0 0 0,1 1 1 0 0,0-1-1 0 0,-1 1 0 0 0,-8-1-76 0 0</inkml:trace>
</inkml:ink>
</file>

<file path=ppt/ink/ink2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 0 3840 0 0,'5'6'466'0'0,"1"0"1"0"0,-1-1-1 0 0,1 1 1 0 0,0-1-1 0 0,8 4 0 0 0,-1-2-405 0 0,0 0 0 0 0,-1 1 0 0 0,0 0 0 0 0,0 1 0 0 0,15 16 0 0 0,-22-21-53 0 0,-1 1-1 0 0,0 1 1 0 0,0-1 0 0 0,0 1 0 0 0,-1-1-1 0 0,1 1 1 0 0,-2 0 0 0 0,1 0-1 0 0,-1 0 1 0 0,0 1 0 0 0,0-1 0 0 0,0 0-1 0 0,-1 1 1 0 0,1 11 0 0 0,-2-3-49 0 0,0 0-1 0 0,-1 0 1 0 0,0 0 0 0 0,-2 0 0 0 0,0-1 0 0 0,0 1 0 0 0,-1-1-1 0 0,-1 0 1 0 0,0 0 0 0 0,-1 0 0 0 0,-1 0 0 0 0,0-1 0 0 0,-1 0-1 0 0,0-1 1 0 0,-1 0 0 0 0,-14 16 0 0 0,19-25 12 0 0,1 1 1 0 0,-1-1 0 0 0,0 0-1 0 0,0 0 1 0 0,-1-1 0 0 0,1 1-1 0 0,-7 2 1 0 0,2-2-12 0 0,-1 0-1 0 0,-19 3 1 0 0</inkml:trace>
</inkml:ink>
</file>

<file path=ppt/ink/ink2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14 0 3904 0 0,'-9'0'1472'0'0,"9"7"-1144"0"0,-5 18 32 0 0,5-9-56 0 0,0 12-136 0 0,0 12-16 0 0,0 14-40 0 0,0 14-8 0 0,5 14-56 0 0,-5 2-16 0 0,0 17 16 0 0,0 0-8 0 0,0 0 16 0 0,4-3-72 0 0,1-13 0 0 0,0-24-600 0 0,8-61-248 0 0,1-25 440 0 0</inkml:trace>
  <inkml:trace contextRef="#ctx0" brushRef="#br0">424 125 4032 0 0,'11'-17'1301'0'0,"-11"17"-1291"0"0,0 0-1 0 0,0 0 1 0 0,0 0-1 0 0,0 0 0 0 0,1-1 1 0 0,-1 1-1 0 0,0 0 1 0 0,0 0-1 0 0,0 0 1 0 0,0 0-1 0 0,0 0 1 0 0,0 0-1 0 0,0 0 1 0 0,0-1-1 0 0,0 1 0 0 0,0 0 1 0 0,0 0-1 0 0,0 0 1 0 0,0 0-1 0 0,0 0 1 0 0,0 0-1 0 0,1 0 1 0 0,-1 0-1 0 0,0 0 1 0 0,0 0-1 0 0,0 0 0 0 0,0 0 1 0 0,0-1-1 0 0,0 1 1 0 0,0 0-1 0 0,0 0 1 0 0,1 0-1 0 0,-1 0 1 0 0,0 0-1 0 0,0 0 1 0 0,0 0-1 0 0,0 0 0 0 0,0 0 1 0 0,0 0-1 0 0,0 0 1 0 0,1 0-1 0 0,-1 0 1 0 0,0 0-1 0 0,0 0 1 0 0,0 0-1 0 0,0 0 1 0 0,0 1-1 0 0,0-1 0 0 0,0 0 1 0 0,0 0-1 0 0,1 0 1 0 0,-1 0-1 0 0,0 0 1 0 0,0 0-1 0 0,6 4 71 0 0,0 1 1 0 0,0 0-1 0 0,-1 0 0 0 0,0 0 0 0 0,0 0 0 0 0,0 1 1 0 0,0 0-1 0 0,-1 0 0 0 0,4 7 0 0 0,4 11-36 0 0,12 30-1 0 0,6 12-8 0 0,-28-64-33 0 0,-1 1-1 0 0,1-1 0 0 0,-1 0 1 0 0,1 1-1 0 0,0-1 1 0 0,0 0-1 0 0,-1 0 0 0 0,2 0 1 0 0,-1-1-1 0 0,0 1 1 0 0,0 0-1 0 0,0-1 0 0 0,6 3 1 0 0,-7-4 2 0 0,1 1 0 0 0,0-1 0 0 0,-1 1 0 0 0,1-1 0 0 0,0 0-1 0 0,-1 0 1 0 0,1 0 0 0 0,0 0 0 0 0,-1 0 0 0 0,1 0 0 0 0,0-1 0 0 0,-1 1 0 0 0,1-1 0 0 0,0 1 0 0 0,-1-1 0 0 0,1 1 0 0 0,-1-1 0 0 0,1 0 0 0 0,-1 0 0 0 0,1 1 0 0 0,-1-1 0 0 0,0 0 0 0 0,3-3 0 0 0,5-5 47 0 0,-1 0 1 0 0,0-1-1 0 0,0 0 0 0 0,-1-1 1 0 0,10-21-1 0 0,4-4 25 0 0,48-68-24 0 0,-62 95-53 0 0,0 0 0 0 0,1 0 0 0 0,13-11 0 0 0,-20 19 0 0 0,-1 1 1 0 0,1-1-1 0 0,0 0 0 0 0,-1 0 1 0 0,1 1-1 0 0,0-1 1 0 0,0 1-1 0 0,0-1 0 0 0,-1 1 1 0 0,1-1-1 0 0,0 1 0 0 0,0-1 1 0 0,0 1-1 0 0,0 0 1 0 0,0-1-1 0 0,0 1 0 0 0,0 0 1 0 0,0 0-1 0 0,0 0 1 0 0,0 0-1 0 0,0 0 0 0 0,0 0 1 0 0,0 0-1 0 0,0 0 1 0 0,0 0-1 0 0,1 1 0 0 0,0 0 8 0 0,-1 0-1 0 0,0 0 0 0 0,0 0 0 0 0,0 0 1 0 0,0 0-1 0 0,0 0 0 0 0,0 0 0 0 0,0 1 1 0 0,0-1-1 0 0,-1 0 0 0 0,1 1 0 0 0,0-1 1 0 0,-1 0-1 0 0,1 1 0 0 0,0 1 0 0 0,1 5 12 0 0,-1-1 0 0 0,0 1 0 0 0,0-1-1 0 0,0 1 1 0 0,-1-1 0 0 0,-1 9 0 0 0,-12 72-930 0 0,13-83 701 0 0,-1 0 0 0 0,-1 0 0 0 0,1 1 0 0 0,-4 7 0 0 0,5-12 188 0 0,0-1-1 0 0,-1 1 1 0 0,1-1-1 0 0,0 1 1 0 0,0-1-1 0 0,-1 1 1 0 0,1-1-1 0 0,0 1 0 0 0,-1-1 1 0 0,1 0-1 0 0,0 1 1 0 0,-1-1-1 0 0,1 1 1 0 0,-1-1-1 0 0,1 0 1 0 0,0 1-1 0 0,-1-1 1 0 0,1 0-1 0 0,-1 0 1 0 0,1 1-1 0 0,-1-1 1 0 0,1 0-1 0 0,-1 0 1 0 0,0 0-1 0 0,1 0 1 0 0,-1 0-1 0 0,0 1 1 0 0,0-2-3 0 0,0 1 1 0 0,1-1 0 0 0,-1 1-1 0 0,0-1 1 0 0,1 1 0 0 0,-1-1-1 0 0,0 0 1 0 0,1 1 0 0 0,-1-1 0 0 0,1 1-1 0 0,-1-1 1 0 0,1 0 0 0 0,-1-1-1 0 0,1 2 26 0 0</inkml:trace>
</inkml:ink>
</file>

<file path=ppt/ink/ink2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5 300 4384 0 0,'-5'9'1624'0'0,"10"3"-1264"0"0,14 13-24 0 0,-16-13-120 0 0,21 4-128 0 0,7-4 8 0 0,20-8-56 0 0,16 9-8 0 0,-11-10-16 0 0,3 1-280 0 0,-6-4-96 0 0,-2-4-1320 0 0,-6-12-592 0 0,-13-16 1168 0 0</inkml:trace>
  <inkml:trace contextRef="#ctx0" brushRef="#br0">411 1 4800 0 0,'-43'8'1800'0'0,"40"-8"-1400"0"0,-7 21-24 0 0,2-5-112 0 0,16 16-200 0 0,5 17-16 0 0,11 20-32 0 0,-5 15-16 0 0,2 19 8 0 0,11 1-32 0 0,-18-6 16 0 0,4-26-256 0 0,6-6-120 0 0,3-34 192 0 0,-9-53 112 0 0</inkml:trace>
</inkml:ink>
</file>

<file path=ppt/ink/ink2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321 14 1952 0 0,'5'-4'3155'0'0,"-5"4"-3106"0"0,-1-1 0 0 0,1 1 1 0 0,0-1-1 0 0,-1 0 1 0 0,1 1-1 0 0,0-1 1 0 0,-1 1-1 0 0,1 0 1 0 0,0-1-1 0 0,-1 1 1 0 0,1-1-1 0 0,-1 1 1 0 0,1-1-1 0 0,-1 1 1 0 0,1 0-1 0 0,-1 0 1 0 0,1-1-1 0 0,-1 1 1 0 0,1 0-1 0 0,-1 0 0 0 0,0-1 1 0 0,1 1-1 0 0,-1 0 1 0 0,1 0-1 0 0,-1 0 1 0 0,0 0-1 0 0,1 0 1 0 0,-1 0-1 0 0,1 0 1 0 0,-2 0-1 0 0,-27 0 417 0 0,18 1-440 0 0,2-1-18 0 0,0 0 1 0 0,1 1 0 0 0,-1 0-1 0 0,0 1 1 0 0,0 0 0 0 0,1 1-1 0 0,-17 6 1 0 0,18-5-7 0 0,0 1-1 0 0,0 0 1 0 0,0 0-1 0 0,0 1 1 0 0,1 0-1 0 0,0 0 1 0 0,0 1-1 0 0,1 0 1 0 0,0-1-1 0 0,0 2 1 0 0,-4 7-1 0 0,-4 10-7 0 0,1 0 0 0 0,-9 31 0 0 0,6-12 11 0 0,3-1 0 0 0,1 2 0 0 0,-8 71-1 0 0,16-88 1 0 0,2 1 0 0 0,1-1 0 0 0,1 0 0 0 0,2 0 0 0 0,1 0 0 0 0,1 0 0 0 0,9 30 0 0 0,-11-47-1 0 0,1 1 0 0 0,1-1 0 0 0,0 0-1 0 0,1 0 1 0 0,0 0 0 0 0,0-1 0 0 0,14 17 0 0 0,-14-21-1 0 0,0 0-1 0 0,0 0 1 0 0,1-1-1 0 0,0 0 1 0 0,0 0-1 0 0,0 0 1 0 0,0-1-1 0 0,1 0 1 0 0,0-1-1 0 0,0 0 1 0 0,16 5-1 0 0,-2-3-13 0 0,0-2 0 0 0,0 0 0 0 0,1-1 0 0 0,-1-1-1 0 0,0-1 1 0 0,1-2 0 0 0,-1 0 0 0 0,24-5 0 0 0,-30 4-83 0 0,-1-1 0 0 0,0 0 1 0 0,0-1-1 0 0,-1-1 0 0 0,1 0 1 0 0,-1-1-1 0 0,0-1 0 0 0,-1 0 0 0 0,0 0 1 0 0,0-2-1 0 0,-1 1 0 0 0,19-20 0 0 0,6-22-76 0 0</inkml:trace>
</inkml:ink>
</file>

<file path=ppt/ink/ink2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9 207 3904 0 0,'-9'-5'1768'0'0,"18"2"-1376"0"0,4 3-40 0 0,-3 0-176 0 0,12-3-16 0 0,2-2-80 0 0,16-4-32 0 0,5-3-24 0 0,14-4-72 0 0,15-5-32 0 0,-15-5-832 0 0,-13-8-376 0 0,-25-1 640 0 0,-10-2 320 0 0</inkml:trace>
</inkml:ink>
</file>

<file path=ppt/ink/ink2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38 3 3456 0 0,'-27'-2'1128'0'0,"27"2"-1100"0"0,-1 0 1 0 0,1 0-1 0 0,-1 0 0 0 0,1 0 1 0 0,0 0-1 0 0,-1 0 1 0 0,1 0-1 0 0,-1 0 0 0 0,1 0 1 0 0,0 0-1 0 0,-1 0 0 0 0,1 0 1 0 0,0 1-1 0 0,-1-1 1 0 0,1 0-1 0 0,0 0 0 0 0,-1 0 1 0 0,1 1-1 0 0,0-1 1 0 0,-1 0-1 0 0,1 1 0 0 0,0-1 1 0 0,0 0-1 0 0,-1 0 0 0 0,1 1 1 0 0,0-1-1 0 0,0 0 1 0 0,0 1-1 0 0,-1-1 0 0 0,1 1 1 0 0,0-1-1 0 0,0 0 1 0 0,0 1-1 0 0,0-1 0 0 0,0 0 1 0 0,0 2-1 0 0,0 16 102 0 0,0-12-68 0 0,4 43-2 0 0,1 1 0 0 0,2-1 0 0 0,16 51 0 0 0,-14-62-24 0 0,5 24 30 0 0,11 51 99 0 0,-24-107-157 0 0,5 27 97 0 0,20 62 0 0 0,-24-86-95 0 0,1-1 0 0 0,1 0 1 0 0,0 0-1 0 0,0-1 0 0 0,0 1 0 0 0,1-1 0 0 0,0 0 0 0 0,1 0 0 0 0,-1-1 0 0 0,1 1 0 0 0,1-1 0 0 0,12 10 0 0 0,-15-14-26 0 0,-1 0-1 0 0,1 0 1 0 0,0 0 0 0 0,0-1-1 0 0,0 1 1 0 0,-1-1-1 0 0,1 0 1 0 0,1 0-1 0 0,-1 0 1 0 0,0-1-1 0 0,0 1 1 0 0,0-1-1 0 0,0 0 1 0 0,0 0-1 0 0,0-1 1 0 0,7 0-1 0 0,-5-1-28 0 0,0 0 0 0 0,0 0 0 0 0,-1-1-1 0 0,1 1 1 0 0,-1-1 0 0 0,1-1 0 0 0,-1 1 0 0 0,0-1-1 0 0,0 0 1 0 0,-1 0 0 0 0,5-5 0 0 0,16-19-370 0 0,-2-2 0 0 0,-2-1 1 0 0,26-47-1 0 0,-25 42 218 0 0,41-77 2242 0 0,-62 112-2015 0 0,0 0-1 0 0,-1 0 1 0 0,1 0-1 0 0,0 0 1 0 0,-1 0-1 0 0,1 0 1 0 0,0 0-1 0 0,0 0 1 0 0,0 0-1 0 0,0 1 1 0 0,0-1 0 0 0,0 0-1 0 0,0 1 1 0 0,0-1-1 0 0,0 1 1 0 0,1-1-1 0 0,-1 1 1 0 0,0-1-1 0 0,0 1 1 0 0,3 0-1 0 0,-3 0-24 0 0,0 0-1 0 0,0 0 0 0 0,0 1 0 0 0,0-1 0 0 0,-1 0 1 0 0,1 1-1 0 0,0-1 0 0 0,0 1 0 0 0,0-1 0 0 0,0 1 0 0 0,0 0 1 0 0,0-1-1 0 0,-1 1 0 0 0,1 0 0 0 0,0-1 0 0 0,-1 1 1 0 0,1 0-1 0 0,0 0 0 0 0,-1 0 0 0 0,1 0 0 0 0,-1 0 1 0 0,0-1-1 0 0,1 1 0 0 0,-1 0 0 0 0,1 0 0 0 0,-1 2 0 0 0,6 16 13 0 0,6 40 0 0 0,-2-6 128 0 0,-10-52-142 0 0,0-1 0 0 0,0 1 0 0 0,0-1 0 0 0,0 0 0 0 0,0 1 0 0 0,0-1 1 0 0,0 0-1 0 0,0 1 0 0 0,1-1 0 0 0,-1 1 0 0 0,0-1 0 0 0,0 0 0 0 0,0 1 0 0 0,0-1 0 0 0,1 0 0 0 0,-1 1 0 0 0,0-1 0 0 0,0 0 0 0 0,1 0 0 0 0,-1 1 0 0 0,0-1 0 0 0,1 0 0 0 0,-1 0 0 0 0,0 1 0 0 0,1-1 1 0 0,-1 0-1 0 0,0 0 0 0 0,1 0 0 0 0,-1 0 0 0 0,1 1 0 0 0,0-2 1 0 0,-1 1 1 0 0,1 0-1 0 0,0 0 0 0 0,-1-1 1 0 0,1 1-1 0 0,0 0 0 0 0,-1-1 1 0 0,1 1-1 0 0,-1-1 1 0 0,1 1-1 0 0,-1-1 0 0 0,1 1 1 0 0,-1-1-1 0 0,1 1 0 0 0,0-2 1 0 0,13-23 79 0 0,21-57-28 0 0,-30 73-75 0 0,0 0 1 0 0,1 0-1 0 0,0 0 1 0 0,0 1-1 0 0,1-1 0 0 0,10-9 1 0 0,-11 14-97 0 0,1 0 1 0 0,-1 0-1 0 0,1 0 1 0 0,-1 1 0 0 0,1 0-1 0 0,12-3 1 0 0,15-7-619 0 0,-25 9 684 0 0,1 1-1 0 0,-1 0 0 0 0,1 1 1 0 0,0 0-1 0 0,0 1 0 0 0,0 0 1 0 0,0 1-1 0 0,13 0 0 0 0,-18 0 183 0 0,14-5 523 0 0,-15 6-726 0 0,-13 2-1548 0 0,7-2 1807 0 0,-9 3-402 0 0</inkml:trace>
</inkml:ink>
</file>

<file path=ppt/ink/ink2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1 2784 0 0,'6'6'3416'0'0,"-7"-6"-3351"0"0,1 18-168 0 0,0-12 295 0 0,4 207 410 0 0,47 331-1 0 0,-4-346-625 0 0,-42-179-126 0 0,-2-7-182 0 0,9 21 1 0 0,-8-25 88 0 0,0 0 0 0 0,1-1 0 0 0,8 10 1 0 0,-9-12 101 0 0,-1-1 27 0 0,-2-3 86 0 0,-1 0 1 0 0,1 1-1 0 0,-1-1 1 0 0,1-1-1 0 0,0 1 0 0 0,-1 0 1 0 0,1 0-1 0 0,0 0 0 0 0,0 0 1 0 0,0 0-1 0 0,0-1 0 0 0,0 1 1 0 0,0 0-1 0 0,0-1 0 0 0,0 1 1 0 0,0-1-1 0 0,0 1 0 0 0,0-1 1 0 0,1 1-1 0 0,0-2 4 0 0,0-1 1 0 0,0 1-1 0 0,-1-1 0 0 0,1 0 0 0 0,-1 0 0 0 0,1 1 1 0 0,-1-1-1 0 0,0 0 0 0 0,0 0 0 0 0,0 0 0 0 0,0 0 1 0 0,1-3-1 0 0</inkml:trace>
</inkml:ink>
</file>

<file path=ppt/ink/ink2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3 275 3232 0 0,'-2'-2'507'0'0,"2"2"-457"0"0,0-1 1 0 0,0 1 0 0 0,0 0-1 0 0,0 0 1 0 0,-1-1 0 0 0,1 1-1 0 0,0 0 1 0 0,0 0 0 0 0,0-1-1 0 0,0 1 1 0 0,0 0 0 0 0,0-1-1 0 0,0 1 1 0 0,0 0 0 0 0,0 0-1 0 0,0-1 1 0 0,0 1 0 0 0,0 0-1 0 0,1 0 1 0 0,-1-1 0 0 0,0 1-1 0 0,8-11 913 0 0,-6 9-841 0 0,0-1-1 0 0,1 1 1 0 0,-1 0-1 0 0,1 0 1 0 0,0 1-1 0 0,5-4 0 0 0,6 1-39 0 0,-1 1 0 0 0,0 0-1 0 0,1 1 1 0 0,18-2-1 0 0,114-4 134 0 0,100-9-148 0 0,-90-6-71 0 0,286-78 1 0 0,-252 51-1452 0 0,-153 41 929 0 0,-11-5 238 0 0</inkml:trace>
</inkml:ink>
</file>

<file path=ppt/ink/ink2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 0 4256 0 0,'-1'2'127'0'0,"1"-1"-1"0"0,-1 1 1 0 0,1 0 0 0 0,0-1-1 0 0,-1 1 1 0 0,1 0 0 0 0,0-1-1 0 0,0 1 1 0 0,0 0 0 0 0,1-1-1 0 0,-1 1 1 0 0,0 0 0 0 0,1-1 0 0 0,-1 1-1 0 0,1 0 1 0 0,0 2 0 0 0,2 1-86 0 0,-1 0 1 0 0,1 0 0 0 0,0 0 0 0 0,4 5-1 0 0,1-1 0 0 0,0 0-1 0 0,1-1 0 0 0,-1 0 1 0 0,2 0-1 0 0,-1-1 0 0 0,1 0 1 0 0,1 0-1 0 0,13 6 0 0 0,13 4 27 0 0,43 12 0 0 0,-63-23-56 0 0,21 6 22 0 0,-22-7-17 0 0,0 0 1 0 0,-1 1 0 0 0,0 0 0 0 0,16 10-1 0 0,-28-15-13 0 0,-1 1 0 0 0,1 0 0 0 0,-1-1 0 0 0,0 1 0 0 0,0 0-1 0 0,0 0 1 0 0,0 0 0 0 0,0 1 0 0 0,0-1 0 0 0,0 0 0 0 0,-1 1 0 0 0,1-1-1 0 0,-1 1 1 0 0,0-1 0 0 0,0 1 0 0 0,0 0 0 0 0,0 0 0 0 0,0-1-1 0 0,0 1 1 0 0,-1 0 0 0 0,0 0 0 0 0,1 0 0 0 0,-1 0 0 0 0,0 0-1 0 0,-1 5 1 0 0,-1 2 12 0 0,-1 0 0 0 0,1 0 0 0 0,-2 0 0 0 0,0 0 0 0 0,0-1 0 0 0,-7 11 0 0 0,-156 270-683 0 0,160-279 482 0 0,-1-1 0 0 0,0 0-1 0 0,-15 14 1 0 0,19-20 137 0 0,-1-1 0 0 0,1 0-1 0 0,-1 1 1 0 0,0-2 0 0 0,0 1 0 0 0,0 0-1 0 0,0-1 1 0 0,0 0 0 0 0,-11 3 0 0 0,8-4 7 0 0,0-1 0 0 0,-1 1 0 0 0,1-1 0 0 0,0-1 0 0 0,-14-2 0 0 0</inkml:trace>
</inkml:ink>
</file>

<file path=ppt/ink/ink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
    </inkml:context>
    <inkml:brush xml:id="br0">
      <inkml:brushProperty name="width" value="0.2" units="cm"/>
      <inkml:brushProperty name="height" value="0.2" units="cm"/>
      <inkml:brushProperty name="color" value="#000000"/>
    </inkml:brush>
  </inkml:definitions>
  <inkml:trace contextRef="#ctx0" brushRef="#br0">0 1 4448 0 0,'0'0'2536'0'0,"10"0"-3200"0"0</inkml:trace>
</inkml:ink>
</file>

<file path=ppt/ink/ink2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20 2240 0 0,'10'-20'4246'0'0,"-10"21"-4018"0"0,-2 67 174 0 0,0 19-338 0 0,8 96 17 0 0,5 285 7 0 0,-9-326-24 0 0,9 481 234 0 0,35 2-241 0 0,-43-602-114 0 0,-2-8-78 0 0,1 0 0 0 0,0 1 0 0 0,2-1 0 0 0,-1 0 0 0 0,9 20 0 0 0,-11-58-1999 0 0,-17-95-652 0 0,14 102 2673 0 0,-2-55-219 0 0</inkml:trace>
</inkml:ink>
</file>

<file path=ppt/ink/ink2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9 100 2624 0 0,'0'0'47'0'0,"-1"-1"0"0"0,0 1 1 0 0,1-1-1 0 0,-1 1 0 0 0,1-1 1 0 0,-1 0-1 0 0,1 1 0 0 0,-1-1 0 0 0,1 0 1 0 0,-1 1-1 0 0,1-1 0 0 0,0 0 1 0 0,-1 1-1 0 0,1-1 0 0 0,0 0 0 0 0,0 0 1 0 0,-1 1-1 0 0,1-1 0 0 0,0 0 0 0 0,0 0 1 0 0,0 0-1 0 0,0 1 0 0 0,0-1 1 0 0,0 0-1 0 0,0 0 0 0 0,0 0 0 0 0,0 1 1 0 0,1-1-1 0 0,-1 0 0 0 0,0-1 0 0 0,2-11 1080 0 0,-2 13-1102 0 0,0 0-1 0 0,0 0 1 0 0,0-1 0 0 0,0 1-1 0 0,0 0 1 0 0,0-1 0 0 0,0 1 0 0 0,0 0-1 0 0,0 0 1 0 0,0-1 0 0 0,0 1-1 0 0,0 0 1 0 0,0-1 0 0 0,0 1-1 0 0,0 0 1 0 0,0-1 0 0 0,0 1 0 0 0,0 0-1 0 0,0 0 1 0 0,0-1 0 0 0,0 1-1 0 0,1 0 1 0 0,-1 0 0 0 0,0-1 0 0 0,0 1-1 0 0,0 0 1 0 0,1 0 0 0 0,-1-1-1 0 0,0 1 1 0 0,0 0 0 0 0,0 0 0 0 0,1 0-1 0 0,-1-1 1 0 0,0 1 0 0 0,0 0-1 0 0,1 0 1 0 0,-1 0 0 0 0,0 0-1 0 0,1 0 1 0 0,-1 0 0 0 0,0 0 0 0 0,0 0-1 0 0,1-1 1 0 0,-1 1 0 0 0,0 0-1 0 0,1 0 1 0 0,-1 0 0 0 0,0 0 0 0 0,1 1-1 0 0,-1-1 1 0 0,0 0 0 0 0,0 0-1 0 0,1 0 1 0 0,-1 0 0 0 0,0 0 0 0 0,1 0-1 0 0,-1 0 1 0 0,0 0 0 0 0,0 1-1 0 0,1-1 1 0 0,15 13-136 0 0,-14-11 231 0 0,5 2-96 0 0,0 1 1 0 0,1-1-1 0 0,-1 0 0 0 0,1-1 1 0 0,0 1-1 0 0,0-2 0 0 0,14 4 1 0 0,63 7 36 0 0,-52-9-41 0 0,46 5 19 0 0,146 24 58 0 0,132 27-8 0 0,-246-48-66 0 0,145-2 1 0 0,41-34 50 0 0,5-29-79 0 0,-120 19-25 0 0,77-16 8 0 0,29 0 115 0 0,13 22 90 0 0,-199 23-275 0 0,125 11 0 0 0,15 20 223 0 0,-157-15-63 0 0,2 0-15 0 0,182 18 90 0 0,-220-30-92 0 0,-33 1-47 0 0,0 0 0 0 0,17 2-1 0 0,-30-2-8 0 0,-1 1-1 0 0,0 0 1 0 0,0-1 0 0 0,1 1-1 0 0,-1 0 1 0 0,0 0-1 0 0,0 1 1 0 0,0-1-1 0 0,0 0 1 0 0,0 1-1 0 0,0-1 1 0 0,-1 1-1 0 0,1 0 1 0 0,0-1-1 0 0,2 5 1 0 0,0-1 6 0 0,-1 0 0 0 0,0 1 1 0 0,0 0-1 0 0,0 0 0 0 0,2 6 0 0 0,1 11 8 0 0,-2-1 0 0 0,3 38 0 0 0,-1 169 70 0 0,-7-159-66 0 0,-8 308 4 0 0,-4 50-1 0 0,18-88-24 0 0,0-253-61 0 0,-2-51-572 0 0,-1-1-1 0 0,-5 66 0 0 0,3-98 411 0 0,-1 0-1 0 0,0 1 1 0 0,1-1 0 0 0,-1 0-1 0 0,-2 5 1 0 0,2-7 183 0 0,1 0 0 0 0,-1 0 0 0 0,0 0 0 0 0,1-1 0 0 0,-1 1 0 0 0,0 0-1 0 0,1 0 1 0 0,-1 0 0 0 0,0-1 0 0 0,0 1 0 0 0,0 0 0 0 0,0-1 0 0 0,0 1 0 0 0,0-1 0 0 0,0 1 0 0 0,0-1 0 0 0,0 1 0 0 0,0-1 0 0 0,0 0 0 0 0,-2 1 0 0 0,-10 0-112 0 0,1-1 0 0 0,-18-2 1 0 0</inkml:trace>
</inkml:ink>
</file>

<file path=ppt/ink/ink2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61 130 3424 0 0,'-41'-4'1107'0'0,"31"1"-633"0"0,1-4-48 0 0,9 6-379 0 0,1 0 0 0 0,-1 1 0 0 0,1 0 0 0 0,-1-1 0 0 0,1 1 1 0 0,0-1-1 0 0,-1 1 0 0 0,1 0 0 0 0,0-1 0 0 0,-1 1 1 0 0,1 0-1 0 0,0-1 0 0 0,-1 1 0 0 0,2 0 43 0 0,2-2-47 0 0,0 1 1 0 0,1 0-1 0 0,-1-1 0 0 0,0 2 0 0 0,0-1 0 0 0,1 0 0 0 0,-1 1 1 0 0,0 0-1 0 0,5 0 0 0 0,7 0 36 0 0,118-1 209 0 0,1 1-188 0 0,222-6 77 0 0,389-27-74 0 0,37-8 181 0 0,-139 44-191 0 0,-231 25-45 0 0,-192-7-21 0 0,-207-19-115 0 0,-12-2 43 0 0,1 1-1 0 0,0-1 1 0 0,-1 0-1 0 0,1 1 1 0 0,0-1 0 0 0,-1-1-1 0 0,1 1 1 0 0,0 0-1 0 0,-1 0 1 0 0,1-1-1 0 0,0 0 1 0 0,-1 1-1 0 0,1-1 1 0 0,-1 0 0 0 0,5-3-1 0 0,-7 4 38 0 0,0 0 1 0 0,1 0 0 0 0,-1 0 0 0 0,0 0 0 0 0,1-1 0 0 0,-1 1 0 0 0,1 0 0 0 0,-1 0 0 0 0,0-1 0 0 0,1 1 0 0 0,-1 0 0 0 0,0-1 0 0 0,0 1 0 0 0,1 0 0 0 0,-1-1 0 0 0,0 1 0 0 0,0-1 0 0 0,1 1 0 0 0,-1 0 0 0 0,0-1 0 0 0,0 1 0 0 0,0-1 0 0 0,0 1 0 0 0,0 0 0 0 0,0-1 0 0 0,0 1 0 0 0,0-1 0 0 0,0 1 0 0 0,0-1 0 0 0,0 1 0 0 0,0 0 0 0 0,0-1 0 0 0,0 1 0 0 0,0-1 0 0 0,0 1 0 0 0,0-1 0 0 0,0 1 0 0 0,0 0 0 0 0,-1-1-1 0 0,1 1 1 0 0,0-1 0 0 0,-1 0 0 0 0,-7-14-76 0 0,-15-21 0 0 0</inkml:trace>
</inkml:ink>
</file>

<file path=ppt/ink/ink2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8 17 3168 0 0,'-8'-16'3203'0'0,"8"16"-3180"0"0,9 54 296 0 0,17 104-115 0 0,-20-116-157 0 0,35 256 366 0 0,-40-287-397 0 0,-1-7-14 0 0,0 0 0 0 0,0 0 1 0 0,1 0-1 0 0,-1-1 0 0 0,1 1 0 0 0,0 0 0 0 0,0 0 0 0 0,0-1 0 0 0,1 1 0 0 0,-1 0 0 0 0,3 3 0 0 0,-4-7 0 0 0,1 0 0 0 0,-1 0 0 0 0,0 0 0 0 0,0 0 0 0 0,0 0 0 0 0,0 0 0 0 0,1 0 0 0 0,-1 0 0 0 0,0 0 0 0 0,0 0 0 0 0,0 0-1 0 0,0 0 1 0 0,0 0 0 0 0,1 0 0 0 0,-1 0 0 0 0,0 0 0 0 0,0 0 0 0 0,0 0 0 0 0,0 0 0 0 0,0 0 0 0 0,1-1 0 0 0,-1 1 0 0 0,0 0-1 0 0,0 0 1 0 0,0 0 0 0 0,0 0 0 0 0,0 0 0 0 0,0 0 0 0 0,1-1 0 0 0,-1 1 0 0 0,0 0 0 0 0,0 0 0 0 0,0 0 0 0 0,0 0 0 0 0,0 0-1 0 0,0-1 1 0 0,0 1 0 0 0,0 0 0 0 0,0 0 0 0 0,0 0 0 0 0,0 0 0 0 0,0-1 0 0 0,0 1 0 0 0,0 0 0 0 0,0 0 0 0 0,0 0 0 0 0,0-1-1 0 0,25-66 118 0 0,-18 45-113 0 0,0 1 0 0 0,13-24-1 0 0,-17 39-10 0 0,0 1-1 0 0,0-1 0 0 0,1 1 1 0 0,-1 0-1 0 0,9-8 0 0 0,-10 12-4 0 0,-1-1 0 0 0,1 1-1 0 0,0 0 1 0 0,0 0-1 0 0,0 0 1 0 0,-1 0 0 0 0,1 0-1 0 0,0 1 1 0 0,0-1 0 0 0,0 1-1 0 0,0-1 1 0 0,0 1-1 0 0,0 0 1 0 0,0-1 0 0 0,1 1-1 0 0,-1 0 1 0 0,0 0 0 0 0,0 1-1 0 0,0-1 1 0 0,4 1-1 0 0,0 1-7 0 0,0 0-1 0 0,0 1 1 0 0,0 0-1 0 0,10 6 1 0 0,-10-6 20 0 0,0 1 1 0 0,-1-1 0 0 0,2-1 0 0 0,-1 1 0 0 0,7 1-1 0 0,23 2 32 0 0,-1-3 0 0 0,1-1 0 0 0,45-3 0 0 0,-25 1-91 0 0,-25 0 104 0 0,54-7 0 0 0,-73 5-34 0 0,0-1 0 0 0,0 0-1 0 0,0-1 1 0 0,-1 0-1 0 0,1-1 1 0 0,-1 0-1 0 0,14-9 1 0 0,1-3 11 0 0,33-27 1 0 0,-48 33-16 0 0,0 1 1 0 0,0-1 0 0 0,-1-1-1 0 0,15-22 1 0 0,-5 5 16 0 0,-15 24-20 0 0,-1 0 1 0 0,-1-1-1 0 0,1 1 0 0 0,-1-1 1 0 0,0 0-1 0 0,0 0 1 0 0,0 0-1 0 0,-1 0 0 0 0,0-1 1 0 0,2-12-1 0 0,-3 15-2 0 0,-1 0 0 0 0,0 0 0 0 0,0 1 0 0 0,-1-1 0 0 0,1 0 0 0 0,-1 0 0 0 0,1 1 1 0 0,-3-7-1 0 0,2 9-7 0 0,1 0 1 0 0,0 0 0 0 0,-1 0 0 0 0,1 0 0 0 0,-1 0-1 0 0,1 1 1 0 0,-1-1 0 0 0,1 0 0 0 0,-1 0 0 0 0,0 1-1 0 0,1-1 1 0 0,-1 0 0 0 0,0 1 0 0 0,0-1 0 0 0,1 1 0 0 0,-1-1-1 0 0,0 1 1 0 0,0-1 0 0 0,0 1 0 0 0,0-1 0 0 0,0 1-1 0 0,0 0 1 0 0,0 0 0 0 0,0-1 0 0 0,0 1 0 0 0,1 0-1 0 0,-1 0 1 0 0,0 0 0 0 0,0 0 0 0 0,0 0 0 0 0,0 0-1 0 0,0 0 1 0 0,0 1 0 0 0,0-1 0 0 0,0 0 0 0 0,0 0 0 0 0,0 1-1 0 0,0-1 1 0 0,0 1 0 0 0,-1 0 0 0 0,-8 4-75 0 0,-1 0 0 0 0,1 1-1 0 0,-1 0 1 0 0,2 1 0 0 0,-10 8 0 0 0,15-13-58 0 0,1 1 0 0 0,1 0 0 0 0,-1 1-1 0 0,0-1 1 0 0,1 0 0 0 0,-1 1 0 0 0,1 0 0 0 0,-2 4 0 0 0,3-6-23 0 0,1 0 1 0 0,-1 0-1 0 0,0 0 1 0 0,1 1-1 0 0,0-1 1 0 0,-1 0-1 0 0,1 0 0 0 0,0 1 1 0 0,0-1-1 0 0,0 0 1 0 0,0 0-1 0 0,1 1 1 0 0,-1-1-1 0 0,1 0 1 0 0,-1 0-1 0 0,2 3 1 0 0,5 2-202 0 0</inkml:trace>
</inkml:ink>
</file>

<file path=ppt/ink/ink2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174 381 2784 0 0,'-2'-1'4343'0'0,"2"0"-4337"0"0,0 0 0 0 0,-1 1 0 0 0,1-1 0 0 0,-1 0 0 0 0,1 0 0 0 0,-1 1 0 0 0,1-1 0 0 0,-1 0 0 0 0,1 1 0 0 0,-1-1 0 0 0,0 1 0 0 0,1-1 0 0 0,-1 0-1 0 0,0 1 1 0 0,1 0 0 0 0,-1-1 0 0 0,0 1 0 0 0,0-1 0 0 0,0 1 0 0 0,1 0 0 0 0,-1 0 0 0 0,0-1 0 0 0,0 1 0 0 0,0 0 0 0 0,0 0 0 0 0,1 0 0 0 0,-1 0 0 0 0,-2 0 0 0 0,-5 4-1 0 0,-1 0 1 0 0,1 1 0 0 0,0 0-1 0 0,0 0 1 0 0,-9 8-1 0 0,7-6-9 0 0,-5 5 8 0 0,-17 15 0 0 0,28-23-5 0 0,0 0 0 0 0,1 0 0 0 0,-1 0 1 0 0,1 0-1 0 0,0 1 0 0 0,0 0 0 0 0,0-1 1 0 0,1 1-1 0 0,-3 5 0 0 0,5-7 3 0 0,-1-1-1 0 0,1 0 1 0 0,-1 0-1 0 0,1 0 1 0 0,0 1-1 0 0,0-1 1 0 0,0 0-1 0 0,0 0 1 0 0,0 1-1 0 0,1-1 1 0 0,-1 0-1 0 0,1 0 1 0 0,-1 0-1 0 0,1 0 1 0 0,0 1-1 0 0,0-1 1 0 0,0 0-1 0 0,0 0 1 0 0,0 0-1 0 0,1-1 1 0 0,-1 1-1 0 0,0 0 1 0 0,1 0-1 0 0,-1-1 1 0 0,1 1-1 0 0,0-1 1 0 0,-1 1-1 0 0,3 0 1 0 0,0 1 3 0 0,0-1 1 0 0,0 0 0 0 0,0 0-1 0 0,0 0 1 0 0,0 0-1 0 0,0-1 1 0 0,0 0-1 0 0,1 0 1 0 0,-1 0-1 0 0,0 0 1 0 0,1 0-1 0 0,-1-1 1 0 0,8 0-1 0 0,-5-2-12 0 0,1 1-1 0 0,-1-1 1 0 0,0-1-1 0 0,0 1 0 0 0,0-1 1 0 0,0 0-1 0 0,0-1 1 0 0,-1 0-1 0 0,1 0 0 0 0,-1 0 1 0 0,0-1-1 0 0,10-10 1 0 0,1-2 24 0 0,-1 0 0 0 0,21-32-1 0 0,-21 26 34 0 0,-2-2 0 0 0,0 0-1 0 0,-2 0 1 0 0,16-43 0 0 0,-13 19 21 0 0,12-74 0 0 0,-24 107-54 0 0,1-4 43 0 0,-1 1 1 0 0,1-25 0 0 0,-4 41-57 0 0,0 9-16 0 0,-6 127-5 0 0,1-68 7 0 0,4 80-1 0 0,2-121 5 0 0,0-7 5 0 0,0 0-1 0 0,7 30 1 0 0,-6-39 1 0 0,1 0 0 0 0,-1 0 0 0 0,1 0 0 0 0,1-1 0 0 0,0 1 0 0 0,0-1 0 0 0,0 0 0 0 0,8 10 0 0 0,-7-13 0 0 0,0-1 0 0 0,-1 1 0 0 0,1-1 0 0 0,0 0 0 0 0,1-1 0 0 0,-1 1 0 0 0,0-1 0 0 0,1 0 0 0 0,7 2 0 0 0,-2-2 0 0 0,0 0 0 0 0,0 0 0 0 0,22 0 0 0 0,-25-2 3 0 0,0 0 0 0 0,1 0 0 0 0,-1-1 0 0 0,0-1 0 0 0,0 1-1 0 0,1-1 1 0 0,-1-1 0 0 0,-1 1 0 0 0,1-1 0 0 0,0-1 0 0 0,-1 1 0 0 0,1-1 0 0 0,12-10 0 0 0,-12 7 3 0 0,0-1 0 0 0,0 0 0 0 0,-1 0 0 0 0,0-1 0 0 0,0 0-1 0 0,-1 0 1 0 0,0 0 0 0 0,-1-1 0 0 0,0 0 0 0 0,0 0 0 0 0,-1 0 0 0 0,0-1 0 0 0,-1 0-1 0 0,-1 1 1 0 0,1-1 0 0 0,0-16 0 0 0,-3 23-3 0 0,0 0-1 0 0,0 1 1 0 0,-1-1 0 0 0,0 1-1 0 0,1-1 1 0 0,-1 1 0 0 0,0-1-1 0 0,-1 1 1 0 0,1-1-1 0 0,-4-5 1 0 0,5 8-3 0 0,0 0 0 0 0,-1 0 0 0 0,1 0-1 0 0,-1 1 1 0 0,1-1-1 0 0,-1 0 1 0 0,1 0-1 0 0,-1 0 1 0 0,0 0-1 0 0,1 0 1 0 0,-1 1 0 0 0,0-1-1 0 0,0 0 1 0 0,0 1-1 0 0,1-1 1 0 0,-1 0-1 0 0,0 1 1 0 0,0-1-1 0 0,0 1 1 0 0,0 0 0 0 0,0-1-1 0 0,0 1 1 0 0,0 0-1 0 0,0-1 1 0 0,0 1-1 0 0,0 0 1 0 0,0 0-1 0 0,0 0 1 0 0,0 0 0 0 0,0 0-1 0 0,-1 0 1 0 0,1 0-1 0 0,0 0 1 0 0,0 1-1 0 0,0-1 1 0 0,0 0-1 0 0,0 1 1 0 0,-1 0 0 0 0,-4 2-6 0 0,1 0 0 0 0,0 0 0 0 0,0 1 1 0 0,0-1-1 0 0,-6 6 0 0 0,4-2-1 0 0,1-3 3 0 0,0 1-1 0 0,0 1 1 0 0,0-1 0 0 0,1 1 0 0 0,0 0 0 0 0,0 0 0 0 0,0 1-1 0 0,1-1 1 0 0,0 1 0 0 0,0 0 0 0 0,1 0 0 0 0,0 0-1 0 0,0 1 1 0 0,-2 9 0 0 0,4-12 1 0 0,-1 0 1 0 0,1 1-1 0 0,1-1 1 0 0,-1 0-1 0 0,1 1 0 0 0,0-1 1 0 0,0 0-1 0 0,0 1 1 0 0,1-1-1 0 0,0 0 0 0 0,0 0 1 0 0,0 1-1 0 0,1-1 1 0 0,0 0-1 0 0,0 0 0 0 0,0 0 1 0 0,0-1-1 0 0,1 1 0 0 0,0 0 1 0 0,0-1-1 0 0,0 0 1 0 0,1 0-1 0 0,-1 0 0 0 0,6 4 1 0 0,-1 0-55 0 0,0-2-1 0 0,0 0 1 0 0,1 0 0 0 0,0 0 0 0 0,0-1-1 0 0,1 0 1 0 0,-1-1 0 0 0,1 0 0 0 0,0-1 0 0 0,0 0-1 0 0,1 0 1 0 0,-1-1 0 0 0,1 0 0 0 0,-1-1 0 0 0,1 0-1 0 0,-1-1 1 0 0,1 0 0 0 0,-1-1 0 0 0,1 0 0 0 0,-1 0-1 0 0,19-6 1 0 0,-16 2-242 0 0,0 0 0 0 0,-1-1 0 0 0,1 0 0 0 0,11-8 1 0 0,9-13-5 0 0</inkml:trace>
</inkml:ink>
</file>

<file path=ppt/ink/ink2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37 24 4704 0 0,'-37'-23'2994'0'0,"38"26"-2996"0"0,3 13 12 0 0,0 0-1 0 0,-2 0 1 0 0,2 26 0 0 0,-4 51 75 0 0,-1-39-19 0 0,-3 134 126 0 0,3-167-182 0 0,-2 46-56 0 0,2 1-1 0 0,13 100 0 0 0,-5-128-607 0 0,1 0 0 0 0,16 46 0 0 0,-22-81 392 0 0,0 0 0 0 0,0-1-1 0 0,0 1 1 0 0,1 0-1 0 0,-1-1 1 0 0,1 0-1 0 0,0 0 1 0 0,1 0 0 0 0,-1 0-1 0 0,1 0 1 0 0,4 3-1 0 0,-8-7 247 0 0,0 0-1 0 0,1 0 1 0 0,-1 0-1 0 0,0 0 1 0 0,0 0-1 0 0,1 0 1 0 0,-1 0-1 0 0,0 0 1 0 0,0 0-1 0 0,1 0 1 0 0,-1 0-1 0 0,0 0 1 0 0,0 0-1 0 0,1 0 1 0 0,-1 0-1 0 0,0 0 1 0 0,0-1-1 0 0,0 1 1 0 0,1 0-1 0 0,-1 0 1 0 0,0 0-1 0 0,0 0 1 0 0,0-1-1 0 0,1 1 0 0 0,-1 0 1 0 0,0 0-1 0 0,0 0 1 0 0,0-1-1 0 0,0 1 1 0 0,0 0-1 0 0,1 0 1 0 0,-1-1-1 0 0,0 1 1 0 0,0 0-1 0 0,0 0 1 0 0,0-1-1 0 0,0 1 1 0 0,0 0-1 0 0,0-1 1 0 0,0 1 15 0 0</inkml:trace>
</inkml:ink>
</file>

<file path=ppt/ink/ink2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388 17 3360 0 0,'3'-1'131'0'0,"8"-13"2429"0"0,-23 13-1934 0 0,-6 0-430 0 0,5 1-133 0 0,0 0 1 0 0,1 1 0 0 0,-1 0 0 0 0,-24 6 0 0 0,15-1-36 0 0,-7 1-1 0 0,1 1 0 0 0,-27 12 0 0 0,46-16-25 0 0,0 1-1 0 0,0 0 1 0 0,1 0-1 0 0,0 1 1 0 0,0 0-1 0 0,0 0 0 0 0,1 1 1 0 0,0-1-1 0 0,0 2 1 0 0,-6 8-1 0 0,5-4-5 0 0,1 2 0 0 0,0-1 0 0 0,1 1 0 0 0,-9 27 0 0 0,12-30 6 0 0,0 1 0 0 0,0 0 0 0 0,1-1 1 0 0,1 1-1 0 0,0 0 0 0 0,1 0 0 0 0,0 1 0 0 0,1-1 0 0 0,0 0 0 0 0,1-1 0 0 0,4 20 0 0 0,-4-24 1 0 0,0-1-1 0 0,0 1 0 0 0,1 0 0 0 0,0-1 0 0 0,0 0 0 0 0,0 1 1 0 0,1-1-1 0 0,0-1 0 0 0,0 1 0 0 0,6 6 0 0 0,1-1-2 0 0,2 0 0 0 0,-1-1 0 0 0,19 11 0 0 0,-26-17-10 0 0,1 0 0 0 0,-1-1 0 0 0,1 1-1 0 0,0-1 1 0 0,0-1 0 0 0,0 1-1 0 0,0-1 1 0 0,1 0 0 0 0,-1 0 0 0 0,1-1-1 0 0,-1 0 1 0 0,1 0 0 0 0,8-1-1 0 0,-1 0-138 0 0,0 0 0 0 0,1-2-1 0 0,-1 0 1 0 0,0 0 0 0 0,0-2-1 0 0,0 1 1 0 0,-1-2 0 0 0,22-9-1 0 0,-26 8 88 0 0,-1 0 0 0 0,12-11 0 0 0</inkml:trace>
</inkml:ink>
</file>

<file path=ppt/ink/ink2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98 3456 0 0,'3'0'1296'0'0,"-3"3"-1008"0"0,18-6 216 0 0,-13 3 24 0 0,14 0-200 0 0,-6 0-48 0 0,19 0-168 0 0,9-9-56 0 0,4 4-32 0 0,1-1-56 0 0,-1-3-16 0 0,-3-2-856 0 0,-12-6-376 0 0,-25-7 648 0 0,-10 7 312 0 0</inkml:trace>
</inkml:ink>
</file>

<file path=ppt/ink/ink2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14 1 3680 0 0,'-3'0'741'0'0,"-6"1"1032"0"0,9 0-1743 0 0,0-1 1 0 0,-1 1-1 0 0,1 0 1 0 0,0-1 0 0 0,0 1-1 0 0,0 0 1 0 0,0-1 0 0 0,0 1-1 0 0,0 0 1 0 0,0-1 0 0 0,0 1-1 0 0,0-1 1 0 0,0 1 0 0 0,0 0-1 0 0,0-1 1 0 0,1 1-1 0 0,-1 0 1 0 0,35 169 152 0 0,-16-81-157 0 0,-12-47-15 0 0,3-2 0 0 0,1 1 0 0 0,20 47 0 0 0,-27-80-12 0 0,0 1 0 0 0,0-1-1 0 0,1-1 1 0 0,0 1 0 0 0,0-1-1 0 0,1 0 1 0 0,9 10-1 0 0,-12-15-15 0 0,1 1 0 0 0,-1 0 0 0 0,1-1 0 0 0,-1 1 0 0 0,1-1 0 0 0,0 0 0 0 0,0 0 0 0 0,0-1 0 0 0,0 1-1 0 0,0-1 1 0 0,0 0 0 0 0,0 0 0 0 0,0 0 0 0 0,0-1 0 0 0,1 1 0 0 0,-1-1 0 0 0,0 0 0 0 0,5-1-1 0 0,-2 0-190 0 0,0-1-1 0 0,-1 0 1 0 0,1-1-1 0 0,-1 1 0 0 0,1-1 1 0 0,-1 0-1 0 0,0-1 0 0 0,0 0 1 0 0,-1 0-1 0 0,10-8 1 0 0,4-5-526 0 0,21-24 1 0 0,-38 38 819 0 0,3-1 236 0 0,-1-1 1 0 0,0 0 0 0 0,0 0 0 0 0,0-1 0 0 0,4-6 0 0 0,2-5 72 0 0,84-121 1602 0 0,-92 134-1991 0 0,2-1 0 0 0,-1 1 1 0 0,0 0-1 0 0,1 0 0 0 0,4-4 0 0 0,-7 8-6 0 0,-1-1-1 0 0,1 0 0 0 0,0 1 1 0 0,-1-1-1 0 0,1 1 0 0 0,0-1 1 0 0,0 1-1 0 0,-1-1 1 0 0,1 1-1 0 0,0 0 0 0 0,0-1 1 0 0,0 1-1 0 0,0 0 0 0 0,0 0 1 0 0,0 0-1 0 0,0-1 0 0 0,-1 1 1 0 0,1 0-1 0 0,0 0 1 0 0,0 0-1 0 0,0 1 0 0 0,0-1 1 0 0,0 0-1 0 0,0 0 0 0 0,0 0 1 0 0,0 1-1 0 0,-1-1 0 0 0,1 0 1 0 0,0 1-1 0 0,0-1 1 0 0,0 1-1 0 0,-1-1 0 0 0,1 1 1 0 0,0-1-1 0 0,0 1 0 0 0,-1-1 1 0 0,2 2-1 0 0,3 5-2 0 0,-1-1 0 0 0,0 1 0 0 0,0 0 1 0 0,-1 1-1 0 0,1-1 0 0 0,-2 0 0 0 0,1 1 0 0 0,-1 0 0 0 0,0-1 0 0 0,-1 1 0 0 0,2 15 0 0 0,3 42-9 0 0,-2-42 126 0 0,-1 27 0 0 0,-3-48-96 0 0,0 1 0 0 0,0-1 0 0 0,0 1 0 0 0,0 0 0 0 0,1-1 0 0 0,-1 1-1 0 0,2 4 1 0 0,-1-7-16 0 0,-1 0-1 0 0,0 1 1 0 0,0-1-1 0 0,0 0 1 0 0,0 0-1 0 0,0 0 1 0 0,0 0-1 0 0,0 0 1 0 0,0 0-1 0 0,0 0 1 0 0,1 0-1 0 0,-1 1 1 0 0,0-1-1 0 0,0 0 1 0 0,0 0-1 0 0,0 0 1 0 0,0 0-1 0 0,0 0 1 0 0,1 0-1 0 0,-1 0 1 0 0,0 0-1 0 0,0 0 1 0 0,0 0-1 0 0,0 0 1 0 0,0 0-1 0 0,1 0 1 0 0,-1 0-1 0 0,0 0 1 0 0,0 0-1 0 0,0 0 1 0 0,0 0-1 0 0,0 0 1 0 0,0 0-1 0 0,1 0 1 0 0,-1 0-1 0 0,0 0 1 0 0,0 0-1 0 0,0 0 1 0 0,0 0-1 0 0,0 0 1 0 0,0-1-1 0 0,1 1 1 0 0,7-12 25 0 0,3-10-27 0 0,-3 4-10 0 0,19-29 0 0 0,-12 27-62 0 0,21-25 0 0 0,-28 37-67 0 0,0 0 1 0 0,0 1 0 0 0,1 0-1 0 0,0 0 1 0 0,13-7-1 0 0,-6 6-196 0 0,-6 3-423 0 0,0-1 0 0 0,17-13 0 0 0,-3 0-1082 0 0,7 2 667 0 0</inkml:trace>
</inkml:ink>
</file>

<file path=ppt/ink/ink2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3 3104 0 0,'0'0'55'0'0,"0"0"-1"0"0,1 0 1 0 0,-1-1 0 0 0,0 1-1 0 0,1 0 1 0 0,-1 0 0 0 0,0-1-1 0 0,1 1 1 0 0,-1 0 0 0 0,0 0-1 0 0,1 0 1 0 0,-1 0 0 0 0,0 0-1 0 0,1 0 1 0 0,-1-1-1 0 0,1 1 1 0 0,-1 0 0 0 0,0 0-1 0 0,1 0 1 0 0,-1 0 0 0 0,1 0-1 0 0,-1 1 1 0 0,0-1 0 0 0,1 0-1 0 0,-1 0 1 0 0,0 0 0 0 0,1 0-1 0 0,10 9 870 0 0,5 17-429 0 0,-15-22-428 0 0,1 0 0 0 0,-1 1-1 0 0,-1-1 1 0 0,1 1 0 0 0,0-1-1 0 0,-1 1 1 0 0,0-1 0 0 0,-1 8-1 0 0,1 1 99 0 0,7-31-3219 0 0,-6-1 2602 0 0</inkml:trace>
</inkml:ink>
</file>

<file path=ppt/ink/ink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9"/>
    </inkml:context>
    <inkml:brush xml:id="br0">
      <inkml:brushProperty name="width" value="0.2" units="cm"/>
      <inkml:brushProperty name="height" value="0.2" units="cm"/>
      <inkml:brushProperty name="color" value="#000000"/>
    </inkml:brush>
  </inkml:definitions>
  <inkml:trace contextRef="#ctx0" brushRef="#br0">111 547 3072 0 0,'-2'0'2084'0'0,"-1"-9"-1515"0"0,3 5-546 0 0,0-1-1 0 0,-1 0 1 0 0,0 0-1 0 0,-1 0 1 0 0,1 1-1 0 0,-1-1 1 0 0,1 1-1 0 0,-1-1 1 0 0,-1 1-1 0 0,1 0 1 0 0,-1-1-1 0 0,1 1 1 0 0,-1 1-1 0 0,0-1 1 0 0,-5-4-1 0 0,8 7-21 0 0,-1 1-1 0 0,0-1 1 0 0,1 1 0 0 0,-1 0-1 0 0,1-1 1 0 0,-1 1 0 0 0,0 0-1 0 0,1-1 1 0 0,-1 1 0 0 0,0 0-1 0 0,1 0 1 0 0,-1-1 0 0 0,0 1-1 0 0,0 0 1 0 0,1 0 0 0 0,-1 0-1 0 0,0 0 1 0 0,0 0 0 0 0,1 0-1 0 0,-1 0 1 0 0,0 0 0 0 0,1 0-1 0 0,-1 1 1 0 0,0-1 0 0 0,0 0-1 0 0,1 0 1 0 0,-1 1 0 0 0,0-1-1 0 0,1 0 1 0 0,-1 1 0 0 0,1-1-1 0 0,-1 1 1 0 0,0-1-1 0 0,1 1 1 0 0,-1-1 0 0 0,1 1-1 0 0,-1-1 1 0 0,0 2 0 0 0,-2 2 1 0 0,0-1 1 0 0,1 1 0 0 0,-1 0-1 0 0,-3 8 1 0 0,1 0-2 0 0,0 0 0 0 0,1 0 0 0 0,0 0 0 0 0,1 0 0 0 0,1 0 0 0 0,0 1 0 0 0,0-1 0 0 0,1 1 0 0 0,1 0 0 0 0,0-1 0 0 0,1 1 0 0 0,3 20 0 0 0,-4-32-1 0 0,0 0 1 0 0,1 0-1 0 0,-1 0 0 0 0,0 0 1 0 0,1 0-1 0 0,-1 0 0 0 0,1 0 1 0 0,-1 0-1 0 0,1-1 0 0 0,0 1 0 0 0,-1 0 1 0 0,1 0-1 0 0,0 0 0 0 0,-1-1 1 0 0,1 1-1 0 0,0 0 0 0 0,0-1 0 0 0,1 2 1 0 0,-1-2-1 0 0,0 0 1 0 0,0 0 0 0 0,0 0-1 0 0,0 1 1 0 0,0-2 0 0 0,0 1 0 0 0,0 0-1 0 0,0 0 1 0 0,0 0 0 0 0,0 0-1 0 0,0-1 1 0 0,0 1 0 0 0,0 0-1 0 0,0-1 1 0 0,0 1 0 0 0,0-1-1 0 0,0 1 1 0 0,0-1 0 0 0,-1 1-1 0 0,1-1 1 0 0,0 0 0 0 0,0 1-1 0 0,-1-1 1 0 0,1 0 0 0 0,0 0-1 0 0,0 0 1 0 0,7-9 10 0 0,0 0-1 0 0,6-13 1 0 0,-3 7-3 0 0,94-142 24 0 0,-14-6-5 0 0,-72 128-21 0 0,43-108 62 0 0,-20 44 95 0 0,-33 79-98 0 0,-12 25 1 0 0,-13 30 14 0 0,3 4-42 0 0,2 2 1 0 0,-8 53 0 0 0,11 6 9 0 0,6-62-39 0 0,0-3-54 0 0,4 53 0 0 0,-1-73-100 0 0,1-1 0 0 0,1 0 0 0 0,-1 0 1 0 0,2-1-1 0 0,0 1 0 0 0,10 22 0 0 0,-11-30 85 0 0,-1-1 1 0 0,1 1-1 0 0,0-1 0 0 0,0 1 0 0 0,6 5 1 0 0,-6-8 34 0 0,0 1 1 0 0,0-1 0 0 0,1-1-1 0 0,-1 1 1 0 0,0 0 0 0 0,1-1-1 0 0,3 2 1 0 0</inkml:trace>
</inkml:ink>
</file>

<file path=ppt/ink/ink2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 3 4096 0 0,'-3'-3'1877'0'0,"10"16"-930"0"0,15 84-700 0 0,-17-66-217 0 0,35 277 451 0 0,-33-241-394 0 0,-1 8-139 0 0,-3-26-782 0 0,3-1 0 0 0,15 68 0 0 0,-11-85-1473 0 0,-7-5 779 0 0</inkml:trace>
</inkml:ink>
</file>

<file path=ppt/ink/ink2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25 44 3968 0 0,'-16'4'674'0'0,"8"-1"340"0"0,25-10-25 0 0,-3 3-861 0 0,1 1-1 0 0,-1 0 1 0 0,1 1 0 0 0,22-1-1 0 0,-13 1-37 0 0,197 3 241 0 0,-91 3-250 0 0,12-4-98 0 0,360-4-1719 0 0,-478 3 1202 0 0,-1 0-1 0 0,0-2 1 0 0,33-7 0 0 0,-9-3-241 0 0</inkml:trace>
</inkml:ink>
</file>

<file path=ppt/ink/ink2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8 1 3904 0 0,'-7'0'1967'0'0,"26"2"-1118"0"0,12 6-684 0 0,-1 2 0 0 0,56 26 1 0 0,-49-19-118 0 0,21 9 40 0 0,-1 2 1 0 0,-2 3 0 0 0,74 53-1 0 0,-119-77-66 0 0,-1 1-1 0 0,1 1 0 0 0,-1-1 1 0 0,-1 2-1 0 0,0-1 0 0 0,0 1 1 0 0,7 12-1 0 0,-11-16-19 0 0,-1 1 0 0 0,0 0 1 0 0,-1-1-1 0 0,1 1 0 0 0,-1 0 0 0 0,0 1 0 0 0,-1-1 1 0 0,0 0-1 0 0,0 0 0 0 0,0 0 0 0 0,-1 1 0 0 0,0-1 1 0 0,-2 10-1 0 0,0-4-26 0 0,-1 0 0 0 0,0 0 0 0 0,-2-1 0 0 0,1 1 0 0 0,-1-1 0 0 0,-11 19 0 0 0,3-10-313 0 0,-1-1 1 0 0,-24 29-1 0 0,32-41 127 0 0,-1 0 0 0 0,0-1 0 0 0,-1 0 0 0 0,0 0 0 0 0,0 0 0 0 0,0-1-1 0 0,-10 5 1 0 0,-15 7-151 0 0</inkml:trace>
</inkml:ink>
</file>

<file path=ppt/ink/ink2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58 175 3616 0 0,'-7'-2'424'0'0,"5"2"-266"0"0,0-1 0 0 0,0 0 0 0 0,0 1 0 0 0,0 0 0 0 0,0-1 0 0 0,0 1 0 0 0,0 0-1 0 0,0 0 1 0 0,0 0 0 0 0,-2 1 0 0 0,3-1-121 0 0,0 0 0 0 0,0 1 0 0 0,0 0 0 0 0,0-1-1 0 0,0 1 1 0 0,0-1 0 0 0,0 1 0 0 0,1 0 0 0 0,-1 0 0 0 0,0 0 0 0 0,0-1 0 0 0,1 1 0 0 0,-1 0 0 0 0,1 0-1 0 0,-1 0 1 0 0,1 0 0 0 0,-1 0 0 0 0,1 0 0 0 0,0 0 0 0 0,-1 0 0 0 0,1 0 0 0 0,0 0 0 0 0,0 0-1 0 0,0 0 1 0 0,-1 1 0 0 0,2 0 0 0 0,-2 0-30 0 0,-6 90 221 0 0,5-63-207 0 0,0 6 27 0 0,5 70 0 0 0,-2-100-45 0 0,2 34 54 0 0,3 1-1 0 0,1-1 1 0 0,20 60-1 0 0,-15-67-9 0 0,1-2 0 0 0,2 1 0 0 0,1-2 0 0 0,1 0 0 0 0,2-1 0 0 0,1-1 0 0 0,33 36 0 0 0,-46-55-34 0 0,1 0 0 0 0,1-1 0 0 0,-1 0 0 0 0,1 0-1 0 0,1-1 1 0 0,-1 0 0 0 0,1-1 0 0 0,0 0-1 0 0,0 0 1 0 0,0-1 0 0 0,16 4 0 0 0,-20-7-8 0 0,0 1 0 0 0,-1-1 0 0 0,1-1 1 0 0,0 1-1 0 0,0-1 0 0 0,-1 0 0 0 0,1 0 0 0 0,0 0 1 0 0,0-1-1 0 0,7-2 0 0 0,-3 0 2 0 0,0-1 1 0 0,0 0-1 0 0,18-12 0 0 0,-25 15-5 0 0,14-10 3 0 0,-1 0 0 0 0,0-1-1 0 0,0-1 1 0 0,-1 0 0 0 0,-1-1 0 0 0,0-1 0 0 0,15-21 0 0 0,-21 25-3 0 0,14-16 3 0 0,-2-1 1 0 0,-2-1-1 0 0,0-1 0 0 0,-2-1 1 0 0,14-37-1 0 0,-15 32 1 0 0,-2-1 1 0 0,-1 0-1 0 0,-3-1 1 0 0,7-47-1 0 0,-12 55-4 0 0,-1-1 1 0 0,-2 0-1 0 0,-1 1 1 0 0,-6-44-1 0 0,3 53-1 0 0,0 1 0 0 0,-2-1 1 0 0,-10-30-1 0 0,12 43-6 0 0,-1 0 1 0 0,0 0-1 0 0,0 0 1 0 0,0 1-1 0 0,-1 0 1 0 0,0 0-1 0 0,-1 0 0 0 0,1 1 1 0 0,-1-1-1 0 0,-13-9 1 0 0,16 14-3 0 0,0 0 0 0 0,0 0 0 0 0,0 0-1 0 0,0 0 1 0 0,-1 1 0 0 0,1 0 0 0 0,-1 0 0 0 0,1-1 0 0 0,-1 2 0 0 0,1-1 0 0 0,-1 0 0 0 0,1 1 0 0 0,-1 0 0 0 0,0 0 0 0 0,1 0-1 0 0,-1 0 1 0 0,-6 2 0 0 0,6-2-4 0 0,-4 1-53 0 0,0 0 0 0 0,0 0-1 0 0,-1 1 1 0 0,1 1 0 0 0,0-1-1 0 0,1 1 1 0 0,-1 1 0 0 0,0-1 0 0 0,-10 8-1 0 0,8-5-36 0 0,-78 47-1388 0 0,76-44 1265 0 0,0 1 1 0 0,0 0-1 0 0,1 0 0 0 0,-13 16 0 0 0,-6 18-105 0 0</inkml:trace>
</inkml:ink>
</file>

<file path=ppt/ink/ink2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0 3200 0 0,'103'3'1051'0'0,"-100"-3"-984"0"0,0 0 0 0 0,0 0 0 0 0,1 0 0 0 0,-1 0 0 0 0,0 1 0 0 0,5 1 0 0 0,22 7 445 0 0,-28-8-424 0 0,1 1 0 0 0,-1-1 0 0 0,1 0-1 0 0,-1 0 1 0 0,0 1 0 0 0,1 0 0 0 0,-1-1 0 0 0,0 1 0 0 0,0 0 0 0 0,0 0 0 0 0,0 0 0 0 0,0 0 0 0 0,2 5 0 0 0,-1-1 13 0 0,1 0 1 0 0,-1 0 0 0 0,3 10 0 0 0,-5-12-67 0 0,6 20 89 0 0,-1 0-1 0 0,5 34 1 0 0,-9-40-112 0 0,1 1 0 0 0,1-1 0 0 0,1 1 0 0 0,1-1 0 0 0,10 22 0 0 0,-15-38-2 0 0,0 1-1 0 0,0-1 1 0 0,1 0 0 0 0,-1 1 0 0 0,1-1 0 0 0,0 0-1 0 0,-1 0 1 0 0,1-1 0 0 0,0 1 0 0 0,3 2 0 0 0,-3-3 0 0 0,-1 0 0 0 0,1-1 0 0 0,0 1 0 0 0,-1-1 1 0 0,1 1-1 0 0,0-1 0 0 0,-1 1 0 0 0,1-1 1 0 0,0 0-1 0 0,0 0 0 0 0,-1 0 0 0 0,1 0 0 0 0,0 0 1 0 0,-1 0-1 0 0,1-1 0 0 0,0 1 0 0 0,0 0 0 0 0,-1-1 1 0 0,4-1-1 0 0,22-10 41 0 0,-1-1-1 0 0,0-1 1 0 0,38-29 0 0 0,40-21-20 0 0,-75 47-28 0 0,-21 12-2 0 0,0-1 0 0 0,1 2 1 0 0,0-1-1 0 0,0 1 1 0 0,1 1-1 0 0,10-4 0 0 0,-19 7-2 0 0,0 0 0 0 0,-1 1-1 0 0,1-1 1 0 0,-1 0 0 0 0,1 0-1 0 0,0 0 1 0 0,-1 0 0 0 0,1 1-1 0 0,-1-1 1 0 0,1 0 0 0 0,-1 0-1 0 0,1 1 1 0 0,-1-1-1 0 0,1 0 1 0 0,-1 1 0 0 0,1-1-1 0 0,-1 1 1 0 0,0-1 0 0 0,1 1-1 0 0,-1-1 1 0 0,1 1 0 0 0,-1-1-1 0 0,0 1 1 0 0,0-1 0 0 0,1 1-1 0 0,-1-1 1 0 0,0 1-1 0 0,0-1 1 0 0,0 1 0 0 0,1 0-1 0 0,-1-1 1 0 0,0 1 0 0 0,0-1-1 0 0,0 1 1 0 0,0 0 0 0 0,0 0-1 0 0,0 1-132 0 0,0-1 0 0 0,0 1 0 0 0,0-1 0 0 0,0 1 0 0 0,0-1 0 0 0,0 1 0 0 0,0-1 0 0 0,-1 1 0 0 0,1-1 0 0 0,0 1 0 0 0,-1-1 0 0 0,1 1 0 0 0,-2 1 0 0 0,0-2-159 0 0,0 1 0 0 0,-1 0 0 0 0,1-1 0 0 0,0 0 0 0 0,-1 1 0 0 0,1-1 0 0 0,-4 1 0 0 0,-7 1-175 0 0</inkml:trace>
</inkml:ink>
</file>

<file path=ppt/ink/ink2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0 470 3872 0 0,'22'0'1768'0'0,"10"0"-1272"0"0,-22 0 16 0 0,7 0-240 0 0,-2 0-56 0 0,12-9-128 0 0,-5 1-56 0 0,10-4-24 0 0,-3 0-80 0 0,1 1-16 0 0,-2 2-608 0 0,-1 1-272 0 0,-5-1 496 0 0,-12-11 248 0 0</inkml:trace>
  <inkml:trace contextRef="#ctx0" brushRef="#br0">241 16 4320 0 0,'-19'-16'1984'0'0,"16"25"-1112"0"0,3 11-648 0 0,0-5-32 0 0,-5 42-96 0 0,5-20-24 0 0,-5 44-40 0 0,5-12-8 0 0,5 32 8 0 0,-5-20-176 0 0,13-9-80 0 0,-4-11-1120 0 0,9-53-512 0 0,-4 1 928 0 0,14-50 472 0 0</inkml:trace>
</inkml:ink>
</file>

<file path=ppt/ink/ink2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0 21 3232 0 0,'54'-16'2032'0'0,"-36"14"-1770"0"0,0 0 0 0 0,0 1 1 0 0,0 1-1 0 0,0 1 0 0 0,0 0 1 0 0,19 5-1 0 0,-29-5-252 0 0,-1 0 0 0 0,1 1 0 0 0,-1 0 1 0 0,0 0-1 0 0,0 1 0 0 0,0 0 0 0 0,0 0 1 0 0,0 0-1 0 0,-1 1 0 0 0,1 0 0 0 0,-1 1 0 0 0,0-1 1 0 0,-1 1-1 0 0,1 0 0 0 0,-1 1 0 0 0,0-1 1 0 0,7 10-1 0 0,-9-11-1 0 0,-1 0 1 0 0,0 0 0 0 0,0 0-1 0 0,-1 0 1 0 0,1 0 0 0 0,-1 0-1 0 0,0 1 1 0 0,0-1 0 0 0,0 0-1 0 0,-1 1 1 0 0,1-1-1 0 0,-1 0 1 0 0,0 1 0 0 0,-1 7-1 0 0,0-6-3 0 0,0 12-5 0 0,-1 1 0 0 0,-1-1 0 0 0,0 1 0 0 0,-11 28-1 0 0,14-47 0 0 0,-45 120-67 0 0,37-100 36 0 0,-3 5-158 0 0,-1-1 1 0 0,0 0 0 0 0,-22 28-1 0 0,28-43-98 0 0,0-1 0 0 0,0-1 0 0 0,-10 10 0 0 0,13-15 134 0 0,0 1 1 0 0,0-1-1 0 0,0 0 1 0 0,-1 0-1 0 0,1 0 1 0 0,-1 0-1 0 0,0-1 1 0 0,0 1-1 0 0,1-1 0 0 0,-6 1 1 0 0,6-1 73 0 0,1-1 0 0 0,-1 1 0 0 0,1-1 0 0 0,-1 0 0 0 0,0 1 1 0 0,1-1-1 0 0,-1-1 0 0 0,1 1 0 0 0,-1 0 0 0 0,1 0 0 0 0,-5-2 0 0 0,4 0 25 0 0,0 0 0 0 0,0 0 0 0 0,1 0 1 0 0,-1 0-1 0 0,1 0 0 0 0,-1-1 0 0 0,1 1 0 0 0,-3-4 0 0 0</inkml:trace>
</inkml:ink>
</file>

<file path=ppt/ink/ink2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37 1 4448 0 0,'-6'2'1553'0'0,"6"-2"-1520"0"0,0 0 0 0 0,0 0 1 0 0,0 0-1 0 0,0 0 0 0 0,0 1 0 0 0,0-1 1 0 0,0 0-1 0 0,0 0 0 0 0,0 0 0 0 0,0 0 1 0 0,0 1-1 0 0,0-1 0 0 0,0 0 0 0 0,-1 6 101 0 0,0 17 379 0 0,1 33-280 0 0,-1 79-14 0 0,-16 211-52 0 0,14-295-171 0 0,-4 293-438 0 0,7-331 247 0 0,2 15-381 0 0,-2-28 557 0 0,0 0 1 0 0,1 0-1 0 0,-1 1 0 0 0,0-1 1 0 0,0 0-1 0 0,0 0 0 0 0,0 0 0 0 0,0 1 1 0 0,0-1-1 0 0,0 0 0 0 0,1 0 0 0 0,-1 0 1 0 0,0 1-1 0 0,0-1 0 0 0,0 0 1 0 0,0 0-1 0 0,1 0 0 0 0,-1 0 0 0 0,0 0 1 0 0,0 1-1 0 0,0-1 0 0 0,1 0 1 0 0,-1 0-1 0 0,0 0 0 0 0,0 0 0 0 0,1 0 1 0 0,-1 0-1 0 0,0 0 0 0 0,10-6-834 0 0,-8 3 747 0 0,1 0 0 0 0,-1 0 0 0 0,0 0 0 0 0,0-1 0 0 0,0 1 0 0 0,2-5 0 0 0,25-62-287 0 0</inkml:trace>
</inkml:ink>
</file>

<file path=ppt/ink/ink2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32 4576 0 0,'0'-26'1469'0'0,"0"20"-512"0"0,0 9-679 0 0,0 9-195 0 0,1-1 1 0 0,4 15 0 0 0,0 5-71 0 0,-2-15-18 0 0,0 1 0 0 0,11 30 0 0 0,-11-39 4 0 0,1 0 1 0 0,-1 0-1 0 0,2 0 0 0 0,-1-1 0 0 0,1 1 0 0 0,0-1 0 0 0,9 10 0 0 0,-13-16-5 0 0,1 1 0 0 0,0-1 0 0 0,-1 0-1 0 0,1 0 1 0 0,0 0 0 0 0,0 0-1 0 0,0 0 1 0 0,0 0 0 0 0,0 0 0 0 0,0-1-1 0 0,0 1 1 0 0,0-1 0 0 0,0 1 0 0 0,0-1-1 0 0,0 0 1 0 0,1 0 0 0 0,-1 0-1 0 0,0 0 1 0 0,0 0 0 0 0,0 0 0 0 0,0 0-1 0 0,4-2 1 0 0,1 0-8 0 0,1-1 0 0 0,-1 0 0 0 0,1 0 0 0 0,10-8 0 0 0,-5 2 45 0 0,0 0 1 0 0,-1-1 0 0 0,0 0-1 0 0,12-15 1 0 0,-14 14-69 0 0,1 0 0 0 0,0 1-1 0 0,21-14 1 0 0,-31 23 40 0 0,1 0 1 0 0,-1 0-1 0 0,1 0 1 0 0,0 0-1 0 0,0 0 0 0 0,-1 1 1 0 0,1-1-1 0 0,0 0 0 0 0,0 1 1 0 0,0 0-1 0 0,0-1 1 0 0,0 1-1 0 0,0 0 0 0 0,-1 0 1 0 0,4 0-1 0 0,-3 1 8 0 0,-1-1 0 0 0,0 1 0 0 0,1-1-1 0 0,-1 1 1 0 0,0 0 0 0 0,1-1 0 0 0,-1 1 0 0 0,0 0-1 0 0,0 0 1 0 0,0 0 0 0 0,0 0 0 0 0,0 0 0 0 0,0 0-1 0 0,0 0 1 0 0,0 0 0 0 0,1 2 0 0 0,2 4 35 0 0,-1 0-1 0 0,0 1 1 0 0,0 0 0 0 0,0 0 0 0 0,2 14-1 0 0,-3-14-56 0 0,2 8-123 0 0,1 1-1 0 0,1-1 0 0 0,9 18 1 0 0,-13-30-338 0 0,-1-1 0 0 0,1 1 1 0 0,-1 0-1 0 0,0-1 1 0 0,0 1-1 0 0,0 0 0 0 0,0 4 1 0 0,-1-18-52 0 0</inkml:trace>
  <inkml:trace contextRef="#ctx0" brushRef="#br0">510 105 4608 0 0,'-8'-4'2096'0'0,"53"-4"-1752"0"0,-35 8-120 0 0,21-3-192 0 0,-8-2-32 0 0,9 1 16 0 0,-10-1 0 0 0,15 5 0 0 0,3-3-752 0 0,-8-1-336 0 0,-8 4 536 0 0,-2-28 264 0 0</inkml:trace>
</inkml:ink>
</file>

<file path=ppt/ink/ink2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25 12 4608 0 0,'-19'-12'2120'0'0,"14"27"-1584"0"0,5 19-360 0 0,0-14 48 0 0,5 53-80 0 0,0-13-40 0 0,-2 46-64 0 0,3-25-16 0 0,-6 48 8 0 0,10-24-104 0 0,-2 1-56 0 0,0-22-1536 0 0,8-27-696 0 0,-8-13 1192 0 0,-16-65 600 0 0</inkml:trace>
</inkml:ink>
</file>

<file path=ppt/ink/ink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
    </inkml:context>
    <inkml:brush xml:id="br0">
      <inkml:brushProperty name="width" value="0.2" units="cm"/>
      <inkml:brushProperty name="height" value="0.2" units="cm"/>
      <inkml:brushProperty name="color" value="#000000"/>
    </inkml:brush>
  </inkml:definitions>
  <inkml:trace contextRef="#ctx0" brushRef="#br0">9 125 3840 0 0,'-8'-8'2288'0'0,"9"8"-2230"0"0,17-1-19 0 0,0-1-1 0 0,34-8 0 0 0,-38 7-29 0 0,7-2 1 0 0,102-26 7 0 0,-80 18 14 0 0,5-3-841 0 0,91-17 0 0 0,-117 30 654 0 0</inkml:trace>
</inkml:ink>
</file>

<file path=ppt/ink/ink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0"/>
    </inkml:context>
    <inkml:brush xml:id="br0">
      <inkml:brushProperty name="width" value="0.2" units="cm"/>
      <inkml:brushProperty name="height" value="0.2" units="cm"/>
      <inkml:brushProperty name="color" value="#000000"/>
    </inkml:brush>
  </inkml:definitions>
  <inkml:trace contextRef="#ctx0" brushRef="#br0">0 333 3168 0 0,'0'-16'1448'0'0,"10"-1"408"0"0,-10 25-1816 0 0,0-4-16 0 0,0 17 24 0 0,0-2-40 0 0,0 15-8 0 0,0-6-176 0 0,-10 3-64 0 0,10-4 120 0 0,0-7 56 0 0</inkml:trace>
  <inkml:trace contextRef="#ctx0" brushRef="#br0">88 17 3872 0 0,'-16'-17'1768'0'0,"-2"34"-1368"0"0,18-11-1096 0 0,8 2-864 0 0,-3 0 1312 0 0</inkml:trace>
</inkml:ink>
</file>

<file path=ppt/ink/ink3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375 8 3712 0 0,'-24'-4'2155'0'0,"21"3"-2061"0"0,0 1 0 0 0,0-1-1 0 0,0 1 1 0 0,0-1-1 0 0,0 1 1 0 0,0 0 0 0 0,-1 0-1 0 0,1 0 1 0 0,0 0 0 0 0,-3 1-1 0 0,1 1-57 0 0,1-1 0 0 0,-1 0 0 0 0,1 1 0 0 0,0 0 0 0 0,0 0 0 0 0,-1 0 0 0 0,-6 6 0 0 0,-28 26 36 0 0,28-24-57 0 0,-28 32 29 0 0,-45 59 1 0 0,71-83-42 0 0,0 1-1 0 0,2 0 1 0 0,0 0 0 0 0,-14 40-1 0 0,19-43 22 0 0,1-1-1 0 0,1 1 0 0 0,1 0 1 0 0,0 0-1 0 0,1 1 0 0 0,0-1 1 0 0,2 0-1 0 0,0 1 0 0 0,1-1 1 0 0,0 0-1 0 0,1 1 0 0 0,1-1 1 0 0,1 0-1 0 0,0 0 0 0 0,13 29 1 0 0,-12-34-8 0 0,0 0 1 0 0,1 0-1 0 0,0 0 1 0 0,12 15-1 0 0,-14-22-12 0 0,0 1-1 0 0,1-1 0 0 0,-1 1 1 0 0,1-1-1 0 0,0 0 0 0 0,0-1 1 0 0,0 0-1 0 0,1 1 0 0 0,-1-1 1 0 0,1-1-1 0 0,7 3 0 0 0,0-1-34 0 0,1-1 0 0 0,-1-1 0 0 0,0 0 0 0 0,1 0 0 0 0,0-2 0 0 0,-1 0 0 0 0,24-2 0 0 0,-13-2-315 0 0,1-1-1 0 0,-1-1 0 0 0,0-1 0 0 0,39-17 0 0 0,-40 11-369 0 0,22-15 1 0 0,-39 24 593 0 0,-2 2 56 0 0,6-4-111 0 0,-1-1 1 0 0,0 1-1 0 0,0-2 1 0 0,13-12 0 0 0,-13 7 53 0 0,0 1-1 0 0,-1-2 1 0 0,9-20 0 0 0,-16 33 117 0 0</inkml:trace>
</inkml:ink>
</file>

<file path=ppt/ink/ink3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70 3456 0 0,'0'3'1584'0'0,"64"-10"-1008"0"0,-54 7 56 0 0,22-5-184 0 0,-5 2-64 0 0,13-2-216 0 0,-3 5-88 0 0,17-3-56 0 0,-9 3 16 0 0,24-4 8 0 0,-13-1-368 0 0,6-3-184 0 0,-6 4-1152 0 0,-24-12-520 0 0,-10 4 1120 0 0</inkml:trace>
</inkml:ink>
</file>

<file path=ppt/ink/ink3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15 3 4320 0 0,'0'0'111'0'0,"0"0"-74"0"0,0 0 0 0 0,-2-1 260 0 0,2 0-260 0 0,0 1 0 0 0,0 0 0 0 0,0 0 0 0 0,0 0 0 0 0,-1 0 0 0 0,1 0 0 0 0,0 0 0 0 0,0 0 0 0 0,-1 0 0 0 0,1 0 0 0 0,0-1 0 0 0,0 1 0 0 0,0 0 0 0 0,-1 0 0 0 0,1 0 0 0 0,0 0 0 0 0,0 0 0 0 0,-1 0 0 0 0,1 0 0 0 0,0 1 0 0 0,0-1 0 0 0,0 0 0 0 0,-1 0 0 0 0,1 0 0 0 0,0 0 0 0 0,0 0 0 0 0,0 0 0 0 0,-2 1 259 0 0,2-1-259 0 0,0 1 0 0 0,0-1 0 0 0,0 0 0 0 0,-2 4 76 0 0,1-2-78 0 0,1-1 0 0 0,-1 1 1 0 0,1-1-1 0 0,0 0 0 0 0,-1 1 0 0 0,1-1 1 0 0,0 1-1 0 0,0-1 0 0 0,0 1 1 0 0,0-1-1 0 0,0 1 0 0 0,0-1 0 0 0,0 1 1 0 0,1 2-1 0 0,5 46 227 0 0,7 61-96 0 0,36 149-49 0 0,-44-238-131 0 0,1 0 0 0 0,1-1-1 0 0,1 1 1 0 0,1-2 0 0 0,15 27 0 0 0,-22-42-30 0 0,2 0 1 0 0,-1 1-1 0 0,0-1 1 0 0,1 0 0 0 0,0-1-1 0 0,0 1 1 0 0,0-1-1 0 0,1 0 1 0 0,0 0-1 0 0,-1 0 1 0 0,1 0 0 0 0,1-1-1 0 0,-1 0 1 0 0,0 0-1 0 0,1 0 1 0 0,0-1-1 0 0,-1 0 1 0 0,9 2-1 0 0,-10-3-102 0 0,0 0-1 0 0,1 0 0 0 0,-1 0 0 0 0,0-1 0 0 0,1 1 1 0 0,-1-1-1 0 0,1-1 0 0 0,-1 1 0 0 0,0 0 0 0 0,1-1 0 0 0,-1 0 1 0 0,0 0-1 0 0,0 0 0 0 0,1-1 0 0 0,5-2 0 0 0,-1-2-164 0 0,1 0-1 0 0,-1-1 0 0 0,0 0 0 0 0,0 0 0 0 0,8-10 1 0 0,-8 8 310 0 0,-4 4 295 0 0,1 0 1 0 0,-1-1-1 0 0,-1 0 1 0 0,1 0 0 0 0,4-9-1 0 0,62-90 2887 0 0,-69 102-3154 0 0,0 0-1 0 0,-1 0 0 0 0,2 0 0 0 0,-1 1 1 0 0,0-1-1 0 0,0 1 0 0 0,1 0 0 0 0,0-1 1 0 0,-1 1-1 0 0,6-3 0 0 0,-7 5-24 0 0,1-1-1 0 0,-1 1 1 0 0,1-1 0 0 0,-1 1-1 0 0,0 0 1 0 0,1-1-1 0 0,-1 1 1 0 0,1 0 0 0 0,-1 0-1 0 0,1 0 1 0 0,-1 0-1 0 0,1 0 1 0 0,-1 0 0 0 0,1 1-1 0 0,-1-1 1 0 0,1 0-1 0 0,-1 1 1 0 0,0-1 0 0 0,1 1-1 0 0,-1-1 1 0 0,0 1-1 0 0,1 0 1 0 0,-1 0 0 0 0,0 0-1 0 0,0-1 1 0 0,2 3-1 0 0,3 3 4 0 0,0 0-1 0 0,0 0 0 0 0,-1 1 1 0 0,1 0-1 0 0,-2 0 0 0 0,1 1 1 0 0,-1-1-1 0 0,0 1 1 0 0,-1 0-1 0 0,5 14 0 0 0,-2-2 3 0 0,-1 1 0 0 0,-1-1 0 0 0,1 27 0 0 0,-4-39-2 0 0,0 0 0 0 0,1 0 0 0 0,2 8 1 0 0,-3-14-4 0 0,-1 0 0 0 0,1-1 0 0 0,-1 1 0 0 0,1 0 0 0 0,0-1 0 0 0,-1 1 0 0 0,1 0 1 0 0,0-1-1 0 0,0 0 0 0 0,0 1 0 0 0,0-1 0 0 0,1 1 0 0 0,-1-1 0 0 0,0 0 0 0 0,1 0 1 0 0,-1 0-1 0 0,0 0 0 0 0,1 0 0 0 0,2 1 0 0 0,-4-1-1 0 0,1-1-1 0 0,-1 0 1 0 0,0 0-1 0 0,0 0 1 0 0,1 0-1 0 0,-1 0 1 0 0,0 0-1 0 0,1 0 1 0 0,-1 0-1 0 0,0-1 1 0 0,1 1-1 0 0,-1 0 1 0 0,0 0 0 0 0,1 0-1 0 0,-1 0 1 0 0,0 0-1 0 0,1 0 1 0 0,-1-1-1 0 0,0 1 1 0 0,0 0-1 0 0,1 0 1 0 0,-1 0-1 0 0,0-1 1 0 0,1 1-1 0 0,8-9 12 0 0,-1-1-1 0 0,1 0 1 0 0,-1 0-1 0 0,-1 0 0 0 0,12-23 1 0 0,-11 19-173 0 0,0 0 1 0 0,1 1 0 0 0,19-22-1 0 0,-13 19-157 0 0,45-48-3697 0 0,-45 43 2815 0 0</inkml:trace>
</inkml:ink>
</file>

<file path=ppt/ink/ink3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000000"/>
    </inkml:brush>
  </inkml:definitions>
  <inkml:trace contextRef="#ctx0" brushRef="#br0">1 0 4480 0 0,'6'18'2720'0'0,"-3"-9"-2679"0"0,4 11 10 0 0,-5-15-38 0 0,-1-1 1 0 0,0 1 0 0 0,0 0-1 0 0,0 0 1 0 0,0 0 0 0 0,-1 0-1 0 0,0 0 1 0 0,0 5-1 0 0,0 152 419 0 0,0 32-224 0 0,0-173-172 0 0,0 16-443 0 0,1-1 1 0 0,7 45-1 0 0,-7-74 307 0 0,1 0 0 0 0,-1 1-1 0 0,6 10 1 0 0,-7-17 87 0 0,1 0 0 0 0,-1 0 0 0 0,1 0 1 0 0,0 0-1 0 0,-1-1 0 0 0,1 1 0 0 0,0 0 0 0 0,0 0 0 0 0,0-1 0 0 0,-1 1 0 0 0,1 0 0 0 0,0-1 1 0 0,0 1-1 0 0,0-1 0 0 0,0 1 0 0 0,2 0 0 0 0,-3-1 11 0 0</inkml:trace>
</inkml:ink>
</file>

<file path=ppt/ink/ink3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50 1 3680 0 0,'-2'2'172'0'0,"0"0"0"0"0,0 0 1 0 0,0 1-1 0 0,1-1 0 0 0,-1 1 1 0 0,1 0-1 0 0,0-1 0 0 0,0 1 1 0 0,0 0-1 0 0,0 0 0 0 0,0-1 1 0 0,0 6-1 0 0,0 3 102 0 0,1 23 0 0 0,-1-9-137 0 0,-4 63-27 0 0,-10 128-28 0 0,6 5-670 0 0,9-219 343 0 0,-1 0 0 0 0,1 1 0 0 0,0-1 0 0 0,1 0 0 0 0,-1 1-1 0 0,0-1 1 0 0,1 0 0 0 0,0 3 0 0 0,0-6 146 0 0,0 0 1 0 0,-1 0-1 0 0,1 0 1 0 0,-1 0-1 0 0,1 0 0 0 0,-1-1 1 0 0,1 1-1 0 0,-1 0 1 0 0,1 0-1 0 0,-1 0 0 0 0,0-1 1 0 0,0 1-1 0 0,0 0 1 0 0,0-3-1 0 0,5-33-385 0 0</inkml:trace>
</inkml:ink>
</file>

<file path=ppt/ink/ink3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249 0 3776 0 0,'-1'0'76'0'0,"1"1"0"0"0,-1-1 0 0 0,1 0-1 0 0,-1 0 1 0 0,1 0 0 0 0,-1 1 0 0 0,1-1 0 0 0,0 0 0 0 0,-1 1 0 0 0,1-1 0 0 0,-1 0 0 0 0,1 1-1 0 0,0-1 1 0 0,-1 0 0 0 0,1 1 0 0 0,0-1 0 0 0,-1 1 0 0 0,1-1 0 0 0,0 0 0 0 0,0 1-1 0 0,0-1 1 0 0,-1 1 0 0 0,1-1 0 0 0,0 1 0 0 0,0-1 0 0 0,0 1 0 0 0,0-1 0 0 0,0 1 0 0 0,0 0-1 0 0,-3 7 253 0 0,1-5-306 0 0,1 0 0 0 0,-1 1 1 0 0,1-1-1 0 0,0 1 0 0 0,0-1 1 0 0,0 1-1 0 0,0 0 0 0 0,1-1 1 0 0,-1 5-1 0 0,-5 27-9 0 0,4-29-13 0 0,-28 78 50 0 0,24-71-46 0 0,0 1 0 0 0,-1-1-1 0 0,0-1 1 0 0,-10 14 0 0 0,-52 51-72 0 0,64-70-173 0 0,-1 1 0 0 0,0-1 0 0 0,-1 0 0 0 0,0 0 0 0 0,0-1 0 0 0,0 0 0 0 0,-1 0 0 0 0,-14 8 0 0 0</inkml:trace>
</inkml:ink>
</file>

<file path=ppt/ink/ink3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1 3488 0 0,'10'0'1296'0'0,"-7"5"-1008"0"0,7 1 96 0 0,-2 3-16 0 0,6-1-160 0 0,4 1-40 0 0,6-1-96 0 0,3 4-32 0 0,5 5-24 0 0,8 6-192 0 0,6-3-72 0 0,-4 9 96 0 0,-7-14 80 0 0</inkml:trace>
</inkml:ink>
</file>

<file path=ppt/ink/ink3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24 32 2912 0 0,'-24'-32'2297'0'0,"26"53"-1867"0"0,0 1 0 0 0,8 34-1 0 0,0 0-355 0 0,-5-23-23 0 0,12 109 164 0 0,-8-75-140 0 0,-5-51-284 0 0,-2 1 0 0 0,0 0 1 0 0,-1 1-1 0 0,-1 26 0 0 0,-4-34-782 0 0,4-9 976 0 0,0-1-1 0 0,0 0 0 0 0,-1 0 0 0 0,1 0 1 0 0,0 0-1 0 0,0 1 0 0 0,0-1 0 0 0,0 0 1 0 0,0 0-1 0 0,0 0 0 0 0,-1 0 0 0 0,1 0 1 0 0,0 0-1 0 0,0 0 0 0 0,0 0 0 0 0,0 1 1 0 0,-1-1-1 0 0,1 0 0 0 0,0 0 0 0 0,0 0 1 0 0,0 0-1 0 0,0 0 0 0 0,-1 0 1 0 0,1 0-1 0 0,0 0 0 0 0,0 0 0 0 0,0 0 1 0 0,-1 0-1 0 0,1 0 0 0 0,0 0 0 0 0,0 0 1 0 0,0 0-1 0 0,0 0 0 0 0,-1-1 0 0 0,1 1 1 0 0,0 0-1 0 0,0 0 0 0 0,0 0 0 0 0,0 0 1 0 0,0 0-1 0 0,-1 0 0 0 0,1 0 0 0 0,0-1 1 0 0,0 1-1 0 0,0 0 0 0 0,0 0 1 0 0,-2-10-340 0 0</inkml:trace>
</inkml:ink>
</file>

<file path=ppt/ink/ink3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406 119 3168 0 0,'1'-2'73'0'0,"0"0"1"0"0,0 0-1 0 0,0 0 0 0 0,0 1 1 0 0,0-1-1 0 0,0 1 1 0 0,1-1-1 0 0,-1 1 0 0 0,0-1 1 0 0,1 1-1 0 0,-1 0 0 0 0,1-1 1 0 0,0 1-1 0 0,-1 0 0 0 0,1 0 1 0 0,0 0-1 0 0,0 0 1 0 0,-1 1-1 0 0,1-1 0 0 0,0 0 1 0 0,0 1-1 0 0,0 0 0 0 0,0-1 1 0 0,0 1-1 0 0,0 0 1 0 0,0 0-1 0 0,0 0 0 0 0,0 0 1 0 0,0 0-1 0 0,0 0 0 0 0,2 1 1 0 0,3 2-41 0 0,0 0-1 0 0,0 0 1 0 0,0 0 0 0 0,-1 1 0 0 0,1 0-1 0 0,-1 0 1 0 0,0 0 0 0 0,0 1 0 0 0,-1 0 0 0 0,1 0-1 0 0,-1 1 1 0 0,0 0 0 0 0,-1-1 0 0 0,9 14-1 0 0,-2 1 13 0 0,-1 0 0 0 0,-1 1 0 0 0,11 37-1 0 0,-17-48-28 0 0,3 7 25 0 0,-1 0-1 0 0,-1 1 0 0 0,3 20 1 0 0,-7-32-29 0 0,2 12 37 0 0,-1-1-1 0 0,0 1 0 0 0,-4 21 0 0 0,3-33-39 0 0,-1 0 1 0 0,-1-1-1 0 0,1 1 0 0 0,-1 0 0 0 0,0-1 0 0 0,0 1 0 0 0,-1-1 0 0 0,1 0 1 0 0,-1 0-1 0 0,-1 0 0 0 0,1 0 0 0 0,0 0 0 0 0,-1-1 0 0 0,-5 5 0 0 0,-4 2 7 0 0,1-1 0 0 0,-2-1 0 0 0,1 0 0 0 0,-1-1 0 0 0,0-1-1 0 0,-29 11 1 0 0,24-12-10 0 0,-1 0-1 0 0,1-1 0 0 0,-1-1 1 0 0,0-1-1 0 0,-26 1 0 0 0,32-4-5 0 0,-1-1 1 0 0,1 0-1 0 0,-1-1 0 0 0,1-1 0 0 0,-1 0 0 0 0,1-1 1 0 0,0-1-1 0 0,1 0 0 0 0,-1-1 0 0 0,-13-8 0 0 0,17 9 0 0 0,1-1 0 0 0,-1 0 0 0 0,1-1-1 0 0,0 0 1 0 0,1-1 0 0 0,0 0 0 0 0,0 0-1 0 0,0 0 1 0 0,1-1 0 0 0,1 0 0 0 0,-1-1-1 0 0,2 0 1 0 0,-8-14 0 0 0,4-4 9 0 0,1 0 1 0 0,1 0-1 0 0,2 0 1 0 0,1-1-1 0 0,1 0 1 0 0,1 0-1 0 0,3-36 1 0 0,-1 49-9 0 0,1 0 0 0 0,1 1 0 0 0,0-1 1 0 0,2 1-1 0 0,-1 0 0 0 0,2 0 0 0 0,0 0 0 0 0,13-26 0 0 0,-16 37-51 0 0,1 1 0 0 0,0-1 0 0 0,0 0 0 0 0,0 1-1 0 0,0 0 1 0 0,0 0 0 0 0,1 0 0 0 0,-1 0-1 0 0,1 0 1 0 0,0 1 0 0 0,0-1 0 0 0,6-2-1 0 0,3 0-293 0 0,0 0-1 0 0,23-4 0 0 0,-29 7 306 0 0,26-6-193 0 0</inkml:trace>
</inkml:ink>
</file>

<file path=ppt/ink/ink3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11 293 3808 0 0,'-10'-5'2586'0'0,"10"5"-2555"0"0,0-1-6 0 0,0 1-1 0 0,0-1 1 0 0,0 1-1 0 0,1 0 1 0 0,-1-1-1 0 0,0 1 1 0 0,1-1-1 0 0,-1 1 1 0 0,0 0-1 0 0,0-1 0 0 0,1 1 1 0 0,-1 0-1 0 0,1-1 1 0 0,-1 1-1 0 0,0 0 1 0 0,1 0-1 0 0,-1-1 1 0 0,1 1-1 0 0,-1 0 1 0 0,0 0-1 0 0,1 0 1 0 0,-1 0-1 0 0,1-1 1 0 0,14-2 153 0 0,-14 2-143 0 0,61-11 56 0 0,136-34-29 0 0,-168 37-159 0 0,-2-1 1 0 0,1-1-1 0 0,-1-2 0 0 0,40-24 1 0 0,-60 32-86 0 0,-1 0 0 0 0,1 0-1 0 0,-1 0 1 0 0,-1-1 0 0 0,1 0 0 0 0,-1-1 0 0 0,0 0 0 0 0,0 1 0 0 0,7-13 0 0 0,-12 17 149 0 0,0 1 0 0 0,-1-1 1 0 0,1 1-1 0 0,-1-1 1 0 0,0 0-1 0 0,1 1 1 0 0,-1-1-1 0 0,0 0 0 0 0,0 1 1 0 0,0-1-1 0 0,0 0 1 0 0,0 0-1 0 0,0 1 1 0 0,0-1-1 0 0,-1 0 1 0 0,1 1-1 0 0,-1-1 0 0 0,0-1 1 0 0,-2-3-34 0 0,0 0 1 0 0,-1 1-1 0 0,0-1 0 0 0,-4-4 1 0 0</inkml:trace>
</inkml:ink>
</file>

<file path=ppt/ink/ink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
    </inkml:context>
    <inkml:brush xml:id="br0">
      <inkml:brushProperty name="width" value="0.2" units="cm"/>
      <inkml:brushProperty name="height" value="0.2" units="cm"/>
      <inkml:brushProperty name="color" value="#000000"/>
    </inkml:brush>
  </inkml:definitions>
  <inkml:trace contextRef="#ctx0" brushRef="#br0">112 13 3776 0 0,'-30'-3'1225'0'0,"29"3"-1157"0"0,0 0 0 0 0,0 0 0 0 0,0-1 0 0 0,0 1-1 0 0,0 0 1 0 0,0-1 0 0 0,0 1 0 0 0,1-1 0 0 0,-1 1-1 0 0,0-1 1 0 0,0 0 0 0 0,-1 0 0 0 0,2 1-58 0 0,0-1 1 0 0,0 1-1 0 0,0 0 0 0 0,0 0 1 0 0,-1 0-1 0 0,1-1 0 0 0,0 1 1 0 0,0 0-1 0 0,0 0 0 0 0,-1 0 1 0 0,1 0-1 0 0,0-1 1 0 0,0 1-1 0 0,0 0 0 0 0,-1 0 1 0 0,1 0-1 0 0,0 0 0 0 0,0 0 1 0 0,-1 0-1 0 0,1 0 0 0 0,0 0 1 0 0,0 0-1 0 0,-1 0 0 0 0,1 0 1 0 0,0 0-1 0 0,0 0 0 0 0,-1 0 1 0 0,1 0-1 0 0,0 0 1 0 0,-1 0-1 0 0,1 0 0 0 0,0 0 1 0 0,0 0-1 0 0,-1 0 0 0 0,1 0 1 0 0,0 0-1 0 0,0 0 0 0 0,0 1 1 0 0,-1-1-1 0 0,1 0 0 0 0,0 0 1 0 0,0 0-1 0 0,0 0 0 0 0,-1 1 1 0 0,1-1-1 0 0,0 0 0 0 0,0 0 1 0 0,-6 11-12 0 0,1-1 0 0 0,0 1 1 0 0,1 0-1 0 0,1 0 0 0 0,-1 0 0 0 0,-1 18 1 0 0,2-17 5 0 0,-18 113 0 0 0,20-119-1 0 0,0-1 0 0 0,1 1 1 0 0,-1-1-1 0 0,1 1 0 0 0,0-1 0 0 0,0 0 0 0 0,1 1 1 0 0,0-1-1 0 0,0 1 0 0 0,0-1 0 0 0,0 0 0 0 0,1 0 0 0 0,0 0 1 0 0,3 6-1 0 0,-5-10-2 0 0,1 0-1 0 0,-1 0 1 0 0,1-1 0 0 0,-1 1 0 0 0,1 0-1 0 0,-1 0 1 0 0,1-1 0 0 0,-1 1 0 0 0,1-1-1 0 0,0 1 1 0 0,-1 0 0 0 0,1-1 0 0 0,0 1-1 0 0,-1-1 1 0 0,1 0 0 0 0,0 1 0 0 0,0-1-1 0 0,0 0 1 0 0,-1 1 0 0 0,1-1 0 0 0,0 0-1 0 0,0 0 1 0 0,0 0 0 0 0,0 1 0 0 0,-1-1-1 0 0,2 0 1 0 0,1-1 3 0 0,0 0 1 0 0,0 0-1 0 0,0-1 1 0 0,0 1-1 0 0,-1 0 1 0 0,1-1-1 0 0,-1 0 0 0 0,3-1 1 0 0,9-8 2 0 0,-2 0 0 0 0,0 0 0 0 0,0-2 1 0 0,-1 1-1 0 0,12-17 0 0 0,14-14 60 0 0,-37 43-67 0 0,0 0 0 0 0,0 0 0 0 0,1-1 0 0 0,-1 1 0 0 0,0 0 0 0 0,0 0 0 0 0,0-1 0 0 0,0 1-1 0 0,1 0 1 0 0,-1 0 0 0 0,0-1 0 0 0,0 1 0 0 0,0 0 0 0 0,1 0 0 0 0,-1 0 0 0 0,0-1 0 0 0,0 1 0 0 0,1 0 0 0 0,-1 0 0 0 0,0 0 0 0 0,1 0-1 0 0,-1 0 1 0 0,0 0 0 0 0,0 0 0 0 0,1 0 0 0 0,-1 0 0 0 0,0 0 0 0 0,1 0 0 0 0,-1 0 0 0 0,0 0 0 0 0,0 0 0 0 0,1 0 0 0 0,-1 0 0 0 0,1 0 0 0 0,2 10 16 0 0,2 4-31 0 0,-3-10-101 0 0,1 0 1 0 0,0 0-1 0 0,0-1 0 0 0,0 1 1 0 0,0-1-1 0 0,1 0 0 0 0,0 0 0 0 0,-1 0 1 0 0,1-1-1 0 0,0 1 0 0 0,0-1 1 0 0,1 0-1 0 0,-1 0 0 0 0,0 0 1 0 0,1-1-1 0 0,-1 1 0 0 0,1-1 0 0 0,-1 0 1 0 0,1-1-1 0 0,0 1 0 0 0,-1-1 1 0 0,1 0-1 0 0,0 0 0 0 0,-1 0 1 0 0,1 0-1 0 0,0-1 0 0 0,-1 0 0 0 0,1 0 1 0 0,-1 0-1 0 0,1-1 0 0 0,6-3 1 0 0,-1-1 444 0 0,-1 0 0 0 0,0 0 1 0 0,-1-1-1 0 0,0-1 0 0 0,0 1 1 0 0,11-15-1 0 0,-6 5 48 0 0,-1 0 0 0 0,18-32 0 0 0,-28 45-356 0 0,0-1 0 0 0,0 1 0 0 0,-1-1 0 0 0,1 1 0 0 0,-1-1 0 0 0,0 0 0 0 0,0 0 0 0 0,0-9-1 0 0,-1 14-19 0 0,0-1 0 0 0,0 1 0 0 0,0-1-1 0 0,0 1 1 0 0,0 0 0 0 0,0-1 0 0 0,0 1-1 0 0,0-1 1 0 0,0 1 0 0 0,0-1 0 0 0,0 1-1 0 0,0-1 1 0 0,0 1 0 0 0,0 0-1 0 0,-1-1 1 0 0,1 1 0 0 0,0-1 0 0 0,0 1-1 0 0,0 0 1 0 0,-1-1 0 0 0,1 1 0 0 0,0 0-1 0 0,-1-1 1 0 0,1 1 0 0 0,0 0-1 0 0,-1-1 1 0 0,1 1 0 0 0,0 0 0 0 0,-1 0-1 0 0,1 0 1 0 0,0-1 0 0 0,-1 1 0 0 0,1 0-1 0 0,-1 0 1 0 0,1 0 0 0 0,0 0 0 0 0,-1 0-1 0 0,1-1 1 0 0,-1 1 0 0 0,1 0-1 0 0,-1 0 1 0 0,1 0 0 0 0,-1 0 0 0 0,1 0-1 0 0,0 0 1 0 0,-1 1 0 0 0,1-1 0 0 0,-1 0-1 0 0,1 0 1 0 0,-1 0 0 0 0,1 0-1 0 0,0 0 1 0 0,-1 1 0 0 0,0-1 0 0 0,-2 2 3 0 0,0 0 0 0 0,-1 0 0 0 0,1 0 1 0 0,0 0-1 0 0,-3 3 0 0 0,2-1-1 0 0,1-1 0 0 0,-1 1 0 0 0,1 0 1 0 0,0 1-1 0 0,0-1 0 0 0,1 1 0 0 0,-1-1 0 0 0,1 1 0 0 0,-2 6 0 0 0,-4 7 15 0 0,6-13-13 0 0,0-1-1 0 0,0 1 1 0 0,0 0-1 0 0,1 0 1 0 0,0 0-1 0 0,0 0 1 0 0,0 7-1 0 0,0-11-3 0 0,1 0-1 0 0,0 0 0 0 0,0 0 0 0 0,0 0 1 0 0,0 0-1 0 0,0 0 0 0 0,0 0 0 0 0,1 0 0 0 0,-1 0 1 0 0,0-1-1 0 0,0 1 0 0 0,1 0 0 0 0,-1 0 1 0 0,1 0-1 0 0,-1 0 0 0 0,0 0 0 0 0,1 0 1 0 0,0 0-1 0 0,-1-1 0 0 0,1 1 0 0 0,-1 0 0 0 0,1 0 1 0 0,0-1-1 0 0,0 1 0 0 0,-1 0 0 0 0,1-1 1 0 0,0 1-1 0 0,0-1 0 0 0,0 1 0 0 0,0-1 0 0 0,0 1 1 0 0,0-1-1 0 0,0 0 0 0 0,0 0 0 0 0,0 1 1 0 0,0-1-1 0 0,0 0 0 0 0,0 0 0 0 0,1 0 0 0 0,2 0 0 0 0,0-1-1 0 0,-1 1 0 0 0,1-1 0 0 0,-1 0 0 0 0,0 0 0 0 0,1 0 1 0 0,-1 0-1 0 0,0-1 0 0 0,1 0 0 0 0,-1 1 0 0 0,5-5 0 0 0,-4 3 1 0 0,-1 1 0 0 0,1 0 0 0 0,-1 0-1 0 0,1 0 1 0 0,0 1 0 0 0,0-1 0 0 0,4 0-1 0 0,-7 2 2 0 0,0 0-1 0 0,0 0 1 0 0,0 0-1 0 0,0 0 1 0 0,0 0 0 0 0,0 0-1 0 0,0 1 1 0 0,0-1-1 0 0,0 0 1 0 0,-1 1-1 0 0,1-1 1 0 0,0 0-1 0 0,0 1 1 0 0,0 0-1 0 0,-1-1 1 0 0,1 1-1 0 0,0-1 1 0 0,0 1-1 0 0,-1 0 1 0 0,1-1-1 0 0,-1 1 1 0 0,1 0-1 0 0,0 0 1 0 0,-1-1-1 0 0,0 1 1 0 0,1 0-1 0 0,-1 0 1 0 0,1 0-1 0 0,-1 0 1 0 0,1 1-1 0 0,1 5 11 0 0,0 0 0 0 0,0 0-1 0 0,0 8 1 0 0,4 42 42 0 0,-3 71 1 0 0,-3-113-55 0 0,0 14 7 0 0,-2 0-1 0 0,0 0 1 0 0,-2-1 0 0 0,-8 33-1 0 0,4-27 5 0 0,-1-1 0 0 0,-2-1-1 0 0,-1 0 1 0 0,-25 46 0 0 0,28-64-9 0 0,1 1 0 0 0,-2-1 0 0 0,0 0 0 0 0,-1-1 0 0 0,0 0 0 0 0,-1-1 0 0 0,0 0 0 0 0,-1-1 0 0 0,0-1 0 0 0,-1 0 0 0 0,-16 10 0 0 0,26-18-5 0 0,-1 0 1 0 0,1 0-1 0 0,0-1 1 0 0,-1 1 0 0 0,0-1-1 0 0,1 0 1 0 0,-1 0-1 0 0,-7 0 1 0 0,10-1-2 0 0,-1 0 1 0 0,1 0-1 0 0,0 0 1 0 0,0 0-1 0 0,0-1 1 0 0,0 1-1 0 0,0-1 1 0 0,0 0-1 0 0,0 1 1 0 0,0-1-1 0 0,0 0 1 0 0,1 0-1 0 0,-1 0 1 0 0,0 0-1 0 0,0-1 1 0 0,1 1-1 0 0,-1 0 1 0 0,1-1-1 0 0,-1 1 1 0 0,1-1-1 0 0,-1 1 1 0 0,0-3-1 0 0,0 0-4 0 0,0 1-1 0 0,1-1 1 0 0,-1 0-1 0 0,1 1 1 0 0,0-1-1 0 0,0 0 1 0 0,0 0-1 0 0,1 0 1 0 0,-1 0-1 0 0,1-8 1 0 0,0 1-34 0 0,1 0-1 0 0,4-18 1 0 0,-2 18-28 0 0,0 0-1 0 0,1 1 1 0 0,0-1-1 0 0,1 1 1 0 0,7-14 0 0 0,-4 11 8 0 0,18-34-93 0 0,-14 31 120 0 0,16-15 0 0 0,-28 31 35 0 0</inkml:trace>
</inkml:ink>
</file>

<file path=ppt/ink/ink3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37 1 3200 0 0,'0'5'268'0'0,"-1"0"-1"0"0,0 1 1 0 0,0-1 0 0 0,-1 0-1 0 0,1 0 1 0 0,-5 8 0 0 0,-4 15 462 0 0,5-2-339 0 0,1 0 0 0 0,1 0 0 0 0,0 48 0 0 0,14 78-213 0 0,27 62-31 0 0,-32-192-163 0 0,0 0-1 0 0,2 0 1 0 0,14 28-1 0 0,-17-41-203 0 0,0 0 0 0 0,0 0 1 0 0,1-1-1 0 0,0 0 0 0 0,0 0 0 0 0,1 0 1 0 0,0-1-1 0 0,0 0 0 0 0,16 11 0 0 0,-22-17 34 0 0,1 0 1 0 0,0 0-1 0 0,0 0 0 0 0,-1 0 1 0 0,1 0-1 0 0,0 0 0 0 0,0-1 1 0 0,4 2-1 0 0,-6-2 134 0 0,1 0 0 0 0,-1-1 0 0 0,1 1 0 0 0,0 0 0 0 0,-1 0-1 0 0,1 0 1 0 0,0 0 0 0 0,-1-1 0 0 0,1 1 0 0 0,-1 0 0 0 0,1-1 0 0 0,0 1 0 0 0,-1 0-1 0 0,1-1 1 0 0,-1 1 0 0 0,1-1 0 0 0,-1 1 0 0 0,1-1 0 0 0,-1 1 0 0 0,0-1-1 0 0,1 1 1 0 0,-1-1 0 0 0,1 1 0 0 0,-1-1 0 0 0,0 1 0 0 0,0-1 0 0 0,1-1 0 0 0,8-24-583 0 0</inkml:trace>
</inkml:ink>
</file>

<file path=ppt/ink/ink3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1 259 3968 0 0,'0'1'73'0'0,"0"0"0"0"0,0 0 0 0 0,0-1 0 0 0,0 1 0 0 0,0 0-1 0 0,0 0 1 0 0,0 0 0 0 0,1-1 0 0 0,-1 1 0 0 0,0 0 0 0 0,1 0 0 0 0,-1-1 0 0 0,0 1 0 0 0,1 0 0 0 0,-1-1 0 0 0,1 1 0 0 0,-1 0 0 0 0,1-1 0 0 0,0 1-1 0 0,-1-1 1 0 0,1 1 0 0 0,-1-1 0 0 0,1 1 0 0 0,0-1 0 0 0,-1 1 0 0 0,1-1 0 0 0,0 0 0 0 0,0 1 0 0 0,-1-1 0 0 0,1 0 0 0 0,0 0 0 0 0,0 0 0 0 0,0 1-1 0 0,-1-1 1 0 0,1 0 0 0 0,0 0 0 0 0,0 0 0 0 0,1 0 0 0 0,1-1-48 0 0,1 1 1 0 0,-1 0-1 0 0,0-1 0 0 0,0 1 1 0 0,0-1-1 0 0,0 0 0 0 0,0 0 0 0 0,5-3 1 0 0,0-1-6 0 0,0 0 1 0 0,-1-1-1 0 0,1-1 1 0 0,-1 1 0 0 0,0-1-1 0 0,-1 0 1 0 0,0-1-1 0 0,0 1 1 0 0,0-1-1 0 0,-1 0 1 0 0,0-1 0 0 0,-1 1-1 0 0,7-18 1 0 0,-10 22-17 0 0,0-1 1 0 0,0 1 0 0 0,-1-1 0 0 0,1 1-1 0 0,-1-1 1 0 0,0 0 0 0 0,-1 1-1 0 0,1-1 1 0 0,-1 1 0 0 0,0-1-1 0 0,0 1 1 0 0,0 0 0 0 0,0-1 0 0 0,-1 1-1 0 0,0 0 1 0 0,0 0 0 0 0,0 0-1 0 0,0 0 1 0 0,-1 0 0 0 0,-4-5-1 0 0,6 8-4 0 0,1 0-1 0 0,-1 0 0 0 0,0 0 0 0 0,1 1 0 0 0,-1-1 0 0 0,0 0 0 0 0,0 0 0 0 0,0 1 0 0 0,0-1 0 0 0,1 0 1 0 0,-1 1-1 0 0,0-1 0 0 0,0 1 0 0 0,0 0 0 0 0,0-1 0 0 0,0 1 0 0 0,0 0 0 0 0,-1-1 0 0 0,1 1 0 0 0,0 0 1 0 0,0 0-1 0 0,0 0 0 0 0,0 0 0 0 0,0 0 0 0 0,0 0 0 0 0,0 0 0 0 0,0 0 0 0 0,0 1 0 0 0,0-1 0 0 0,-1 0 1 0 0,1 0-1 0 0,0 1 0 0 0,0-1 0 0 0,0 1 0 0 0,1-1 0 0 0,-1 1 0 0 0,0 0 0 0 0,0-1 0 0 0,-1 2 0 0 0,-1 1-5 0 0,-1 1-1 0 0,1-1 0 0 0,0 1 1 0 0,0 0-1 0 0,1 0 0 0 0,-1 0 1 0 0,1 1-1 0 0,-3 4 0 0 0,-3 14-1 0 0,0 1 0 0 0,1 0-1 0 0,2 0 1 0 0,0 0 0 0 0,1 1-1 0 0,2 0 1 0 0,0 28 0 0 0,2-40 4 0 0,1 1 0 0 0,0-1 0 0 0,1 0 0 0 0,7 23 0 0 0,-8-31 2 0 0,0 0 0 0 0,1 0 1 0 0,0-1-1 0 0,0 1 0 0 0,1 0 0 0 0,-1-1 1 0 0,1 0-1 0 0,0 0 0 0 0,0 0 0 0 0,1 0 1 0 0,-1 0-1 0 0,1 0 0 0 0,-1-1 0 0 0,1 0 1 0 0,8 5-1 0 0,-7-5 1 0 0,-1-1 0 0 0,1 0 0 0 0,0 0 0 0 0,0-1 0 0 0,0 0 0 0 0,0 0 0 0 0,0 0 0 0 0,0 0 1 0 0,0-1-1 0 0,0 1 0 0 0,8-2 0 0 0,-5 0-2 0 0,0 0 0 0 0,0-1-1 0 0,0 0 1 0 0,-1-1 0 0 0,1 1 0 0 0,12-7 0 0 0,-1-2-17 0 0,-1-1 1 0 0,0-1-1 0 0,-1 0 1 0 0,25-24-1 0 0,-22 15-13 0 0,0 0-1 0 0,-1-1 1 0 0,27-43-1 0 0,36-83 29 0 0,-59 107 56 0 0,-17 29-15 0 0,-4 9-13 0 0,0 0 0 0 0,0-1 0 0 0,0 1 0 0 0,1 0 0 0 0,-1 0 0 0 0,1 1 1 0 0,0-1-1 0 0,0 1 0 0 0,5-5 0 0 0,-8 8-21 0 0,1 0 1 0 0,-1-1-1 0 0,0 1 0 0 0,1 0 1 0 0,-1 0-1 0 0,0 0 1 0 0,1 0-1 0 0,-1 0 0 0 0,0 0 1 0 0,1 0-1 0 0,-1-1 1 0 0,0 1-1 0 0,1 0 1 0 0,-1 0-1 0 0,0 0 0 0 0,1 0 1 0 0,-1 1-1 0 0,0-1 1 0 0,1 0-1 0 0,-1 0 0 0 0,0 0 1 0 0,1 0-1 0 0,-1 0 1 0 0,0 0-1 0 0,0 0 0 0 0,1 1 1 0 0,-1-1-1 0 0,0 0 1 0 0,1 0-1 0 0,-1 0 0 0 0,0 1 1 0 0,0-1-1 0 0,1 0 1 0 0,-1 0-1 0 0,0 1 1 0 0,7 12 39 0 0,-2 1-13 0 0,4 26 1 0 0,1 2-41 0 0,-4-19 4 0 0,-3-8 2 0 0,10 25-1 0 0,-11-36 7 0 0,-1-1 1 0 0,1 1-1 0 0,0-1 1 0 0,0 0-1 0 0,0 1 1 0 0,1-1-1 0 0,-1 0 1 0 0,1 0 0 0 0,-1 0-1 0 0,1-1 1 0 0,6 5-1 0 0,5 1 18 0 0,0-1 1 0 0,30 11-1 0 0,6 2-68 0 0,-48-19 53 0 0,-1-1 0 0 0,0 1-1 0 0,0-1 1 0 0,1 1 0 0 0,-1-1-1 0 0,0 1 1 0 0,0 0 0 0 0,0 0-1 0 0,0 0 1 0 0,0 0 0 0 0,0 0-1 0 0,0-1 1 0 0,0 2-1 0 0,0-1 1 0 0,0 0 0 0 0,-1 0-1 0 0,1 0 1 0 0,0 0 0 0 0,-1 0-1 0 0,1 1 1 0 0,-1-1 0 0 0,1 0-1 0 0,-1 1 1 0 0,0-1 0 0 0,1 0-1 0 0,-1 1 1 0 0,0-1 0 0 0,0 0-1 0 0,0 1 1 0 0,0-1-1 0 0,0 0 1 0 0,0 1 0 0 0,-1 1-1 0 0,0 5-18 0 0,-1 1 0 0 0,-1 0 0 0 0,1-1 0 0 0,-1 1 0 0 0,-1-1 0 0 0,0 0 0 0 0,0 0 0 0 0,0 0 0 0 0,-1-1 0 0 0,0 1 0 0 0,0-1 0 0 0,-1 0 0 0 0,0-1 0 0 0,-9 8 0 0 0,9-9-222 0 0,1-1 0 0 0,-1 1 0 0 0,0-1 0 0 0,0-1 0 0 0,0 1 0 0 0,0-1 0 0 0,-1 0 0 0 0,0-1 0 0 0,1 0 0 0 0,-1 0 0 0 0,0 0 0 0 0,0-1 0 0 0,0 1-1 0 0,0-2 1 0 0,0 1 0 0 0,0-1 0 0 0,0 0 0 0 0,-10-2 0 0 0,8 0-90 0 0,1-1 0 0 0,-1 1-1 0 0,-12-7 1 0 0</inkml:trace>
</inkml:ink>
</file>

<file path=ppt/ink/ink3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0 260 3744 0 0,'8'0'1408'0'0,"8"3"-1096"0"0,14 6 120 0 0,-12-1-24 0 0,14-4-112 0 0,14-4-16 0 0,9-4-120 0 0,13-4-40 0 0,-13-4-72 0 0,-1-1-48 0 0,-9 1-24 0 0,-13 0-424 0 0,-3 0-200 0 0,-12 0-800 0 0,-7-1-352 0 0,-15-7 944 0 0,-9-4 440 0 0</inkml:trace>
  <inkml:trace contextRef="#ctx0" brushRef="#br0">296 1 4576 0 0,'-13'7'1712'0'0,"8"-2"-1328"0"0,0 12 48 0 0,5-2-80 0 0,0 10-216 0 0,10 10-40 0 0,12 22-56 0 0,1 24-16 0 0,23 20-8 0 0,-15 5-48 0 0,1-17 0 0 0,4-8-1128 0 0,1-29-512 0 0,-10-43 840 0 0,-14-55 416 0 0</inkml:trace>
</inkml:ink>
</file>

<file path=ppt/ink/ink3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11 135 3968 0 0,'-10'0'1472'0'0,"20"0"-120"0"0,-5 0-1312 0 0,12-5-32 0 0,-4-2 0 0 0,11-10-32 0 0,8 9 16 0 0,8-12-256 0 0,-3 3-120 0 0,3-3-1128 0 0,-16-4-488 0 0,-2 7 1024 0 0</inkml:trace>
</inkml:ink>
</file>

<file path=ppt/ink/ink3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72 17 3616 0 0,'-47'-16'2090'0'0,"46"16"-2064"0"0,0 0 0 0 0,1 0 0 0 0,-1 0 0 0 0,0 0 0 0 0,0 0-1 0 0,0 0 1 0 0,0 0 0 0 0,1 1 0 0 0,-1-1 0 0 0,0 0 0 0 0,0 1-1 0 0,0-1 1 0 0,1 1 0 0 0,-1-1 0 0 0,0 1 0 0 0,1-1 0 0 0,-1 1-1 0 0,0-1 1 0 0,1 1 0 0 0,-1 0 0 0 0,1-1 0 0 0,-1 1 0 0 0,1 0-1 0 0,-1-1 1 0 0,1 1 0 0 0,0 0 0 0 0,-1 0 0 0 0,1-1 0 0 0,0 1-1 0 0,-1 0 1 0 0,1 0 0 0 0,0 0 0 0 0,0 0 0 0 0,-1 3-18 0 0,0 0 0 0 0,0 0 1 0 0,0 0-1 0 0,1 0 1 0 0,-1 0-1 0 0,1 0 0 0 0,1 6 1 0 0,9 62 40 0 0,4 35 40 0 0,-11-76-62 0 0,4 59 91 0 0,30 140 0 0 0,-35-221-119 0 0,1 1 0 0 0,0-1-1 0 0,1 0 1 0 0,5 12 0 0 0,-7-18-10 0 0,0 0 1 0 0,0 0 0 0 0,0 0-1 0 0,0 0 1 0 0,1-1-1 0 0,-1 1 1 0 0,1-1-1 0 0,0 1 1 0 0,-1-1 0 0 0,1 0-1 0 0,0 0 1 0 0,0 0-1 0 0,1 0 1 0 0,4 1-1 0 0,-2 0-60 0 0,1-1 0 0 0,0-1 0 0 0,0 1 0 0 0,-1-1 0 0 0,1 0 0 0 0,0-1-1 0 0,0 1 1 0 0,0-1 0 0 0,0-1 0 0 0,0 0 0 0 0,0 0 0 0 0,0 0-1 0 0,-1 0 1 0 0,1-1 0 0 0,0 0 0 0 0,-1-1 0 0 0,1 0 0 0 0,5-3-1 0 0,-3-1 11 0 0,0 0 0 0 0,14-14-1 0 0,-23 20 60 0 0</inkml:trace>
</inkml:ink>
</file>

<file path=ppt/ink/ink3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9 61 3680 0 0,'-9'-5'1880'0'0,"23"5"-1248"0"0,7 5-288 0 0,8-1-136 0 0,-2-4-88 0 0,5 0-88 0 0,0-4-56 0 0,0-1-8 0 0,0-3-1096 0 0,0-4-488 0 0,0-3 808 0 0,0-5 400 0 0</inkml:trace>
</inkml:ink>
</file>

<file path=ppt/ink/ink3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11 88 2240 0 0,'-2'-6'157'0'0,"0"1"1"0"0,0 0-1 0 0,1-1 1 0 0,0 1-1 0 0,0-1 1 0 0,0 1-1 0 0,1-1 1 0 0,0-9-1 0 0,0 14-91 0 0,0 0-1 0 0,0-1 1 0 0,0 1-1 0 0,1 0 1 0 0,-1-1-1 0 0,0 1 1 0 0,1 0-1 0 0,-1-1 1 0 0,1 1 0 0 0,0 0-1 0 0,-1 0 1 0 0,2-3-1 0 0,2-5 1032 0 0,-3 20-999 0 0,0 0-1 0 0,1 0 0 0 0,0 0 1 0 0,5 12-1 0 0,1 9 32 0 0,5 31 61 0 0,18 72 32 0 0,15 81-105 0 0,-25-111-226 0 0,-20-99 70 0 0,1 3-241 0 0,0 0 0 0 0,0 1 0 0 0,-1-1 0 0 0,0 1 0 0 0,-1 0 1 0 0,0-1-1 0 0,-1 15 0 0 0,1-23 207 0 0,-1-1 0 0 0,1 1 0 0 0,0-1 0 0 0,0 1 0 0 0,0-1 0 0 0,-1 1 0 0 0,1-1 0 0 0,0 1 0 0 0,-1-1 0 0 0,1 1 0 0 0,0-1 0 0 0,-1 1 0 0 0,1-1 0 0 0,-1 1 0 0 0,1-1 0 0 0,-1 0 0 0 0,1 1 0 0 0,-1-1 0 0 0,1 0 1 0 0,-1 1-1 0 0,0-1 0 0 0,-12 2-966 0 0</inkml:trace>
</inkml:ink>
</file>

<file path=ppt/ink/ink3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46 219 3136 0 0,'-4'-2'257'0'0,"-1"0"43"0"0,1 0 0 0 0,0 0 0 0 0,-1 0-1 0 0,1 0 1 0 0,-1 1 0 0 0,-9-2 348 0 0,14 12-235 0 0,0-2-395 0 0,1 0-1 0 0,0 0 1 0 0,0 0 0 0 0,1 0 0 0 0,0 0-1 0 0,0 0 1 0 0,1 0 0 0 0,-1 0-1 0 0,6 7 1 0 0,1 2 39 0 0,2 0 1 0 0,16 20-1 0 0,-23-32-39 0 0,0 0-1 0 0,1 0 0 0 0,-1-1 0 0 0,1 1 1 0 0,0-1-1 0 0,0 0 0 0 0,1 0 0 0 0,-1-1 1 0 0,0 1-1 0 0,1-1 0 0 0,0 0 0 0 0,-1-1 0 0 0,1 1 1 0 0,0-1-1 0 0,0 0 0 0 0,0-1 0 0 0,0 0 1 0 0,0 0-1 0 0,0 0 0 0 0,0 0 0 0 0,0-1 1 0 0,-1 0-1 0 0,1 0 0 0 0,0-1 0 0 0,6-2 0 0 0,2-3-6 0 0,0 0-1 0 0,-1-1 1 0 0,0 0-1 0 0,-1-1 1 0 0,13-12-1 0 0,-15 11-64 0 0,0 0 0 0 0,0-1 1 0 0,0 0-1 0 0,-2 0 0 0 0,1-1 0 0 0,9-20 0 0 0,32-79-216 0 0,-44 95 257 0 0,32-89-88 0 0</inkml:trace>
</inkml:ink>
</file>

<file path=ppt/ink/ink3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270 11 3744 0 0,'-8'-4'669'0'0,"-7"-2"507"0"0,15 6-1147 0 0,0 0 0 0 0,-1 0-1 0 0,1 0 1 0 0,-1 0 0 0 0,1 0 0 0 0,0 0 0 0 0,-1 0 0 0 0,1 0 0 0 0,-1 0 0 0 0,1 0-1 0 0,0 1 1 0 0,-1-1 0 0 0,1 0 0 0 0,0 0 0 0 0,-1 0 0 0 0,1 1 0 0 0,0-1 0 0 0,-1 0 0 0 0,1 0-1 0 0,0 1 1 0 0,-1-1 0 0 0,1 0 0 0 0,0 0 0 0 0,0 1 0 0 0,0-1 0 0 0,-1 0 0 0 0,1 1 0 0 0,0-1-1 0 0,0 1 1 0 0,0-1 0 0 0,0 0 0 0 0,-1 1 0 0 0,1-1 0 0 0,0 1 0 0 0,-29 73 278 0 0,14-37-258 0 0,14-36-49 0 0,-50 122 63 0 0,38-98-193 0 0,-1 0-1 0 0,-25 36 1 0 0,23-39-206 0 0,13-16 10 0 0,-1 0 0 0 0,1-1 0 0 0,-2 0 0 0 0,1 0 0 0 0,-1 0 0 0 0,1 0 0 0 0,-1-1 0 0 0,-8 6 1 0 0,13-10 298 0 0,0 1 1 0 0,0-1 0 0 0,-1 0-1 0 0,1 1 1 0 0,0-1-1 0 0,-1 0 1 0 0,1 0 0 0 0,0 1-1 0 0,-1-1 1 0 0,1 0 0 0 0,0 0-1 0 0,-1 0 1 0 0,1 0 0 0 0,-1 1-1 0 0,1-1 1 0 0,0 0 0 0 0,-1 0-1 0 0,1 0 1 0 0,-1 0 0 0 0,1 0-1 0 0,0 0 1 0 0,-1 0-1 0 0,1 0 1 0 0,-1 0 0 0 0,1 0-1 0 0,0 0 1 0 0,-1 0 0 0 0,1-1-1 0 0,-1 1 1 0 0,1 0 0 0 0,0 0-1 0 0,-1 0 1 0 0,0-1 0 0 0,2-2-33 0 0,-1 1 0 0 0,0-1 0 0 0,1 0 0 0 0,-1 0 0 0 0,1 0 1 0 0,0 1-1 0 0,1-4 0 0 0</inkml:trace>
</inkml:ink>
</file>

<file path=ppt/ink/ink3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4 0 4128 0 0,'-3'5'1880'0'0,"11"7"-1072"0"0,2 0-536 0 0,-1-4 8 0 0,4 7-216 0 0,1-1-72 0 0,13 6-8 0 0,-4-5-32 0 0,9 5-8 0 0,-5-3-656 0 0,5-5-280 0 0,-5 0 496 0 0,-17-16 248 0 0</inkml:trace>
</inkml:ink>
</file>

<file path=ppt/ink/ink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
    </inkml:context>
    <inkml:brush xml:id="br0">
      <inkml:brushProperty name="width" value="0.2" units="cm"/>
      <inkml:brushProperty name="height" value="0.2" units="cm"/>
      <inkml:brushProperty name="color" value="#000000"/>
    </inkml:brush>
  </inkml:definitions>
  <inkml:trace contextRef="#ctx0" brushRef="#br0">9 35 3840 0 0,'-8'8'1744'0'0,"8"-3"-936"0"0,3-5-576 0 0,2 0-16 0 0,8 0-112 0 0,0 0-40 0 0,17-8-40 0 0,-4-1-40 0 0,10 1-8 0 0,-5 0-552 0 0,0 2-248 0 0,-5-2 416 0 0,-13 8 200 0 0</inkml:trace>
</inkml:ink>
</file>

<file path=ppt/ink/ink3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28 9 3520 0 0,'-6'-3'507'0'0,"5"2"-393"0"0,0 1 0 0 0,1-1 0 0 0,-1 1 0 0 0,0-1 1 0 0,-11-1 2424 0 0,12 73-2018 0 0,0 44-363 0 0,-5 180-32 0 0,10-129-111 0 0,0-14-192 0 0,-4-103-390 0 0,1-1 0 0 0,11 54-1 0 0,-12-95 301 0 0,4 14-638 0 0,-5-21 867 0 0,0 1-1 0 0,0-1 1 0 0,0 0-1 0 0,0 0 1 0 0,0 1-1 0 0,0-1 1 0 0,1 0-1 0 0,-1 0 1 0 0,0 0-1 0 0,0 1 0 0 0,0-1 1 0 0,0 0-1 0 0,1 0 1 0 0,-1 1-1 0 0,0-1 1 0 0,0 0-1 0 0,0 0 1 0 0,1 0-1 0 0,-1 0 1 0 0,0 0-1 0 0,0 1 1 0 0,0-1-1 0 0,1 0 1 0 0,-1 0-1 0 0,0 0 1 0 0,0 0-1 0 0,1 0 1 0 0,-1 0-1 0 0,0 0 1 0 0,1 0-1 0 0,-1 0 1 0 0,0 0-1 0 0,0 0 1 0 0,1 0-1 0 0,-1 0 1 0 0,0 0-1 0 0,0 0 1 0 0,1 0-1 0 0,-1 0 1 0 0,0 0-1 0 0,0 0 1 0 0,1 0-1 0 0,-1 0 1 0 0,0-1-1 0 0,0 1 1 0 0,1 0-1 0 0,-1 0 1 0 0,0 0-1 0 0,0 0 1 0 0,0-1-1 0 0,1 1 1 0 0,-1 0-1 0 0,0 0 1 0 0</inkml:trace>
</inkml:ink>
</file>

<file path=ppt/ink/ink3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192 305 4032 0 0,'26'-21'1301'0'0,"-25"21"-1270"0"0,0-1 0 0 0,-1 1 0 0 0,1-1 0 0 0,0 1 0 0 0,-1-1 0 0 0,1 1-1 0 0,0 0 1 0 0,0-1 0 0 0,0 1 0 0 0,-1 0 0 0 0,1 0 0 0 0,0-1 0 0 0,0 1 0 0 0,0 0 0 0 0,0 0 0 0 0,1 0-1 0 0,39-4 301 0 0,-39 3-316 0 0,-1 1-1 0 0,1 0 1 0 0,-1-1 0 0 0,0 1-1 0 0,1 0 1 0 0,-1 0 0 0 0,1 0-1 0 0,-1 0 1 0 0,1 1 0 0 0,-1-1-1 0 0,0 0 1 0 0,1 0 0 0 0,-1 1-1 0 0,1-1 1 0 0,-1 1 0 0 0,0-1-1 0 0,1 1 1 0 0,-1 0 0 0 0,0 0-1 0 0,0-1 1 0 0,0 1 0 0 0,1 0-1 0 0,1 2 1 0 0,2 2 22 0 0,2 2-30 0 0,1 1 0 0 0,-1-1-1 0 0,-1 1 1 0 0,0 1 0 0 0,0-1-1 0 0,0 1 1 0 0,-1 0 0 0 0,-1 1-1 0 0,1-1 1 0 0,4 19 0 0 0,-4-12-3 0 0,-1 1 0 0 0,0-1 0 0 0,-1 1 0 0 0,-1 0 0 0 0,-1-1 0 0 0,0 1 0 0 0,-2 0 0 0 0,0 0 0 0 0,0 0 0 0 0,-2-1 0 0 0,-6 26 0 0 0,4-20 41 0 0,1-9 25 0 0,1 0 0 0 0,1 1-1 0 0,-2 23 1 0 0,4-36-66 0 0,0-1 0 0 0,0 1 0 0 0,0 0 0 0 0,0-1 1 0 0,0 1-1 0 0,0 0 0 0 0,0-1 0 0 0,0 1 0 0 0,0 0 1 0 0,0-1-1 0 0,0 1 0 0 0,0 0 0 0 0,1-1 0 0 0,-1 1 0 0 0,0 0 1 0 0,1-1-1 0 0,-1 1 0 0 0,0-1 0 0 0,1 1 0 0 0,-1-1 1 0 0,1 1-1 0 0,-1-1 0 0 0,1 1 0 0 0,-1-1 0 0 0,1 1 0 0 0,-1-1 1 0 0,1 1-1 0 0,-1-1 0 0 0,1 0 0 0 0,0 1 0 0 0,-1-1 0 0 0,1 0 1 0 0,0 0-1 0 0,-1 0 0 0 0,1 1 0 0 0,0-1 0 0 0,-1 0 1 0 0,1 0-1 0 0,0 0 0 0 0,-1 0 0 0 0,1 0 0 0 0,0 0 0 0 0,-1 0 1 0 0,1 0-1 0 0,0 0 0 0 0,-1-1 0 0 0,2 1 0 0 0,1-1-1 0 0,0 0 1 0 0,0 0-1 0 0,0 0 0 0 0,0-1 0 0 0,0 1 0 0 0,0-1 0 0 0,0 0 0 0 0,-1 0 1 0 0,4-3-1 0 0,4-4-27 0 0,-1-1 1 0 0,13-16-1 0 0,8-11-67 0 0,-13 19 50 0 0,75-76-68 0 0,-77 80 151 0 0,0 2 0 0 0,1 0 0 0 0,1 1 0 0 0,31-16 0 0 0,-44 26-25 0 0,-1-1 1 0 0,1 1-1 0 0,0-1 0 0 0,0 1 0 0 0,-1 1 0 0 0,1-1 0 0 0,0 0 0 0 0,0 1 0 0 0,0 0 0 0 0,0 0 0 0 0,0 0 0 0 0,5 1 0 0 0,-7-1-15 0 0,1 1 0 0 0,0 0-1 0 0,-1 0 1 0 0,1 0 0 0 0,-1 1 0 0 0,1-1 0 0 0,-1 0 0 0 0,1 1 0 0 0,-1 0 0 0 0,0-1-1 0 0,0 1 1 0 0,0 0 0 0 0,0 0 0 0 0,0 0 0 0 0,0 0 0 0 0,-1 1 0 0 0,1-1-1 0 0,-1 0 1 0 0,1 1 0 0 0,-1-1 0 0 0,1 5 0 0 0,3 3 20 0 0,-2 0-1 0 0,1 1 1 0 0,2 20 0 0 0,-3-11 16 0 0,-1-1 0 0 0,-1 1 0 0 0,-2 22 0 0 0,0-31-30 0 0,0 1 1 0 0,-1-1-1 0 0,-1 0 1 0 0,0 0-1 0 0,0 0 1 0 0,-8 16 0 0 0,6-16-4 0 0,3-5-1 0 0,-29 64 38 0 0,25-60-36 0 0,0 0 0 0 0,-1 0 0 0 0,0-1 0 0 0,-13 14 0 0 0,16-18-8 0 0,0-1 0 0 0,-1 1-1 0 0,0-1 1 0 0,0 0 0 0 0,-1 0 0 0 0,1 0-1 0 0,-1-1 1 0 0,0 1 0 0 0,0-1 0 0 0,0-1-1 0 0,0 1 1 0 0,-7 1 0 0 0,-3-2-10 0 0,0-1-1 0 0,0 0 1 0 0,0-1 0 0 0,0-1 0 0 0,0 0 0 0 0,-26-6-1 0 0,9-4-29 0 0,0 0-1 0 0,1-3 0 0 0,1 0 1 0 0,0-2-1 0 0,-52-36 0 0 0,49 27-5 0 0,-60-59-1 0 0,80 71 56 0 0,0-1-1 0 0,1-1 0 0 0,1 0 1 0 0,0-1-1 0 0,2 0 1 0 0,-1 0-1 0 0,2-2 0 0 0,0 1 1 0 0,-10-30-1 0 0,14 32 23 0 0,1-1-1 0 0,0 0 1 0 0,2 1-1 0 0,-1-1 1 0 0,2 0 0 0 0,0-27-1 0 0,3 27-11 0 0,8-29 1 0 0,-9 41-17 0 0,2-5-1 0 0,-1 1 1 0 0,2-1-1 0 0,-1 1 0 0 0,1 0 1 0 0,0 0-1 0 0,1 0 0 0 0,0 0 1 0 0,0 1-1 0 0,1 0 0 0 0,0 0 1 0 0,0 1-1 0 0,12-10 0 0 0,-13 11-7 0 0,25-24-289 0 0,51-37-1 0 0,-61 52-205 0 0,-1 2 1 0 0,2 1-1 0 0,0 0 1 0 0,24-8-1 0 0,11-3-764 0 0,-2-2 151 0 0</inkml:trace>
</inkml:ink>
</file>

<file path=ppt/ink/ink3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1 142 3840 0 0,'8'-9'1768'0'0,"2"2"-696"0"0,4 2-760 0 0,-6 5-80 0 0,7-3-48 0 0,2-2-24 0 0,15-3-88 0 0,-8 1-64 0 0,29-7-8 0 0,-2 8-280 0 0,18-8-120 0 0,-10 2-656 0 0,-6 1-296 0 0,-7-1 704 0 0,-9-17 328 0 0</inkml:trace>
</inkml:ink>
</file>

<file path=ppt/ink/ink3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52 1 3392 0 0,'-27'4'1107'0'0,"26"-4"-1052"0"0,1 0 1 0 0,-1 0 0 0 0,0 1 0 0 0,1-1 0 0 0,-1 0 0 0 0,0 0 0 0 0,1 1 0 0 0,-1-1 0 0 0,0 0-1 0 0,1 1 1 0 0,-1-1 0 0 0,1 1 0 0 0,-1-1 0 0 0,1 1 0 0 0,-1-1 0 0 0,1 1 0 0 0,-1-1 0 0 0,1 1-1 0 0,-1-1 1 0 0,1 1 0 0 0,0 0 0 0 0,-1-1 0 0 0,1 1 0 0 0,0 0 0 0 0,0-1 0 0 0,-1 1 0 0 0,1 0 0 0 0,0 0-1 0 0,0 21 934 0 0,0-16-1103 0 0,-10 287 845 0 0,9-99-784 0 0,2-186-33 0 0,4 46-258 0 0,-5-50 159 0 0,1-1-1 0 0,0 1 0 0 0,0 0 0 0 0,0 0 0 0 0,1-1 1 0 0,-1 1-1 0 0,1-1 0 0 0,0 1 0 0 0,0-1 0 0 0,4 6 1 0 0,-5-9 108 0 0,0 1 1 0 0,-1-1-1 0 0,1 0 1 0 0,0 1-1 0 0,-1-1 1 0 0,1 0-1 0 0,0 0 1 0 0,-1 1-1 0 0,1-1 1 0 0,0 0 0 0 0,-1 0-1 0 0,1 0 1 0 0,0 0-1 0 0,0 0 1 0 0,-1 0-1 0 0,1 0 1 0 0,0 0-1 0 0,0 0 1 0 0,-1 0-1 0 0,1-1 1 0 0,0 1 0 0 0,-1 0-1 0 0,1 0 1 0 0,0-1-1 0 0,-1 1 1 0 0,1 0-1 0 0,0-1 1 0 0,-1 1-1 0 0,1-1 1 0 0,-1 1-1 0 0,1-1 1 0 0,-1 1 0 0 0,1-1-1 0 0,-1 1 1 0 0,1-1-1 0 0,-1 1 1 0 0,1-2-1 0 0,6-17-496 0 0</inkml:trace>
</inkml:ink>
</file>

<file path=ppt/ink/ink3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14 4 4288 0 0,'-13'0'1960'0'0,"21"9"-1152"0"0,2-9-664 0 0,4 5-56 0 0,-1-5 8 0 0,6 0 32 0 0,18-5-64 0 0,-7-4-104 0 0,30 9-40 0 0,-11 0-352 0 0,7 0-152 0 0,-2 5-968 0 0,-9-5-432 0 0,-8 0 1032 0 0,-18-8 504 0 0</inkml:trace>
</inkml:ink>
</file>

<file path=ppt/ink/ink3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5 101 4224 0 0,'-5'0'1936'0'0,"29"9"-1512"0"0,-21-9-48 0 0,12 0-216 0 0,-1 0-48 0 0,12-9-104 0 0,-4 9-48 0 0,20-11 24 0 0,-6-1-472 0 0,19-5-192 0 0,-9 5-840 0 0,-9-16-360 0 0,-10 8 984 0 0</inkml:trace>
</inkml:ink>
</file>

<file path=ppt/ink/ink3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32 0 4096 0 0,'-18'0'1880'0'0,"13"9"-960"0"0,5 19-704 0 0,0 1-40 0 0,0 31-32 0 0,0-11-24 0 0,-4 27-56 0 0,-1-10-8 0 0,5 23 0 0 0,0-17-48 0 0,5 9 0 0 0,-1-12-360 0 0,14-5-144 0 0,-4-16-1232 0 0,4-27-544 0 0,1-13 1168 0 0</inkml:trace>
</inkml:ink>
</file>

<file path=ppt/ink/ink3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1 266 4384 0 0,'0'0'82'0'0,"0"0"-1"0"0,1-1 1 0 0,-1 1 0 0 0,1 0-1 0 0,-1-1 1 0 0,1 1 0 0 0,-1 0-1 0 0,1 0 1 0 0,-1 0 0 0 0,0-1-1 0 0,1 1 1 0 0,-1 0 0 0 0,1 0-1 0 0,0 0 1 0 0,-1 0 0 0 0,1 0 0 0 0,-1 0-1 0 0,1 0 1 0 0,-1 0 0 0 0,1 0-1 0 0,-1 0 1 0 0,1 0 0 0 0,-1 0-1 0 0,1 0 1 0 0,-1 0 0 0 0,1 1-1 0 0,-1-1 1 0 0,1 0 0 0 0,-1 0-1 0 0,1 1 1 0 0,0-1-58 0 0,0 1 0 0 0,0-1 0 0 0,0 1-1 0 0,-1-1 1 0 0,1 0 0 0 0,0 0 0 0 0,0 0 0 0 0,0 1-1 0 0,0-1 1 0 0,0 0 0 0 0,0 0 0 0 0,0 0 0 0 0,0 0 0 0 0,0 0-1 0 0,0-1 1 0 0,-1 1 0 0 0,1 0 0 0 0,0 0 0 0 0,0-1-1 0 0,0 1 1 0 0,0 0 0 0 0,0-1 0 0 0,1 0 0 0 0,7-5-6 0 0,-1-1-1 0 0,1 0 1 0 0,-1-1 0 0 0,0 0 0 0 0,-1 0-1 0 0,0 0 1 0 0,0-1 0 0 0,-1 0 0 0 0,0-1-1 0 0,7-14 1 0 0,-10 17-25 0 0,1-1 0 0 0,-1 0 1 0 0,0 0-1 0 0,-1 0 0 0 0,1 0 0 0 0,-2-1 0 0 0,1 1 0 0 0,-1-1 0 0 0,0 1 0 0 0,-1-1 0 0 0,0 1 0 0 0,-1-1 1 0 0,0 1-1 0 0,-2-14 0 0 0,2 21-2 0 0,1-1 0 0 0,-1 0 1 0 0,0 1-1 0 0,0-1 0 0 0,0 0 0 0 0,0 1 1 0 0,0-1-1 0 0,0 1 0 0 0,0-1 0 0 0,-3-1 1 0 0,4 2 6 0 0,-1 1 0 0 0,1 0 1 0 0,-1-1-1 0 0,1 1 0 0 0,-1 0 1 0 0,0-1-1 0 0,1 1 0 0 0,-1 0 1 0 0,0 0-1 0 0,1 0 1 0 0,-1 0-1 0 0,0 0 0 0 0,1-1 1 0 0,-1 1-1 0 0,0 0 0 0 0,1 0 1 0 0,-1 1-1 0 0,0-1 0 0 0,1 0 1 0 0,-1 0-1 0 0,0 0 1 0 0,1 0-1 0 0,-1 0 0 0 0,1 1 1 0 0,-1-1-1 0 0,0 0 0 0 0,1 1 1 0 0,-1-1-1 0 0,1 0 0 0 0,-1 1 1 0 0,1-1-1 0 0,-1 1 1 0 0,1-1-1 0 0,-1 1 0 0 0,1-1 1 0 0,-1 1-1 0 0,1-1 0 0 0,-1 1 1 0 0,-10 17-4 0 0,0 1 0 0 0,1 0 1 0 0,-15 39-1 0 0,20-44 22 0 0,0-1 1 0 0,1 1-1 0 0,1-1 0 0 0,0 1 0 0 0,1 0 0 0 0,0 1 1 0 0,2-1-1 0 0,-1 0 0 0 0,1 0 0 0 0,5 26 0 0 0,-5-37-12 0 0,1 1-1 0 0,0-1 1 0 0,0 1-1 0 0,0 0 1 0 0,0-1-1 0 0,1 0 1 0 0,-1 1-1 0 0,1-1 1 0 0,3 5-1 0 0,-3-6-2 0 0,0 0 0 0 0,0 0 0 0 0,0-1 0 0 0,-1 0-1 0 0,1 1 1 0 0,1-1 0 0 0,-1 0 0 0 0,0 0-1 0 0,0 0 1 0 0,0 0 0 0 0,0 0 0 0 0,1 0-1 0 0,-1-1 1 0 0,0 1 0 0 0,1-1 0 0 0,-1 0 0 0 0,1 0-1 0 0,4 0 1 0 0,7-1-4 0 0,1-1 0 0 0,0 0 0 0 0,20-6 0 0 0,46-18-29 0 0,-3-5 16 0 0,46-15-146 0 0,-111 43 175 0 0,1-1 0 0 0,-1 2 0 0 0,0 0 0 0 0,1 1-1 0 0,-1 0 1 0 0,1 1 0 0 0,19 2 0 0 0,-28-1-1 0 0,1-1-1 0 0,-1 2 0 0 0,0-1 1 0 0,0 1-1 0 0,0 0 1 0 0,0 0-1 0 0,0 0 1 0 0,0 0-1 0 0,0 1 0 0 0,-1 0 1 0 0,0 0-1 0 0,1 1 1 0 0,-1-1-1 0 0,0 1 1 0 0,0 0-1 0 0,-1 0 0 0 0,5 6 1 0 0,-4-4-4 0 0,0 1 0 0 0,-1 0 0 0 0,1 0 0 0 0,-2 0 0 0 0,1 0 0 0 0,-1 0 0 0 0,0 1 0 0 0,-1-1 0 0 0,1 0 0 0 0,-2 1 0 0 0,1 13 0 0 0,-1-16-8 0 0,0-1 1 0 0,-1 1-1 0 0,0 0 0 0 0,0-1 0 0 0,0 1 0 0 0,0-1 1 0 0,-1 0-1 0 0,0 1 0 0 0,0-1 0 0 0,0 0 0 0 0,0 0 1 0 0,-1 0-1 0 0,-4 6 0 0 0,-1-1-5 0 0,0-1 0 0 0,0 1 0 0 0,-19 12 0 0 0,-14 9-312 0 0,-2-2 0 0 0,-64 31-1 0 0,101-56 100 0 0,1-1 0 0 0,-1 1-1 0 0,0-1 1 0 0,-8 2 0 0 0,11-3 89 0 0,1-1 0 0 0,-1 0 1 0 0,0 0-1 0 0,1 0 1 0 0,-1 0-1 0 0,0-1 0 0 0,1 1 1 0 0,-1-1-1 0 0,0 1 1 0 0,1-1-1 0 0,-1 0 0 0 0,-2-1 1 0 0,3 1 36 0 0,-1 0 0 0 0,1 0 0 0 0,-1-1 0 0 0,1 1 0 0 0,0 0 0 0 0,0-1 0 0 0,-1 0 0 0 0,1 1 0 0 0,-2-4 1 0 0,1 1 10 0 0,1 0 1 0 0,-1 0 0 0 0,1-1 0 0 0,0 1-1 0 0,-2-7 1 0 0,4 11 76 0 0</inkml:trace>
</inkml:ink>
</file>

<file path=ppt/ink/ink3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1 283 4640 0 0,'10'40'2120'0'0,"22"-28"-1720"0"0,-29-12-96 0 0,15 8-160 0 0,-4-8-24 0 0,13-8-88 0 0,-4 1-16 0 0,14-1-16 0 0,-5-4-216 0 0,-1-5-88 0 0,-3 6-840 0 0,-6-6-360 0 0,-3 5 768 0 0,-11-8 376 0 0</inkml:trace>
  <inkml:trace contextRef="#ctx0" brushRef="#br0">179 9 4768 0 0,'-14'-9'2176'0'0,"4"9"-1416"0"0,10 4-608 0 0,0 1-8 0 0,0 18-80 0 0,0-3-40 0 0,10 53-16 0 0,-10-13-8 0 0,0 55 0 0 0,4-26-40 0 0,19 20-8 0 0,-4-20-704 0 0,13-16-304 0 0,-5-13 528 0 0,-9-43 264 0 0</inkml:trace>
</inkml:ink>
</file>

<file path=ppt/ink/ink3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1 12 3648 0 0,'0'-2'205'0'0,"0"1"-155"0"0,-1 1 0 0 0,1 0 1 0 0,0-1-1 0 0,0 1 0 0 0,0 0 0 0 0,0 0 0 0 0,0-1 0 0 0,0 1 1 0 0,0 0-1 0 0,0-1 0 0 0,0 1 0 0 0,0 0 0 0 0,0 0 1 0 0,0-1-1 0 0,0 1 0 0 0,3-4 753 0 0,-3 4-753 0 0,0 0 1 0 0,0 0-1 0 0,1 0 0 0 0,-1 0 0 0 0,0 0 0 0 0,1-1 0 0 0,1 18 1108 0 0,6 36-813 0 0,20 97-305 0 0,-19-93-113 0 0,1-1-189 0 0,-2-1 0 0 0,0 62-1 0 0,-8-109-252 0 0,0 0 1 0 0,-1 1-1 0 0,-2 8 0 0 0,2-14 344 0 0,1 0 0 0 0,-1 0 1 0 0,0-1-1 0 0,0 1 0 0 0,0 0 0 0 0,-1-1 0 0 0,1 1 0 0 0,-1-1 0 0 0,1 1 1 0 0,-1-1-1 0 0,-4 5 0 0 0,5-6 117 0 0,0 0-1 0 0,-1 0 1 0 0,1 0-1 0 0,-1-1 1 0 0,0 1 0 0 0,1 0-1 0 0,-1-1 1 0 0,0 1-1 0 0,-1 0 1 0 0</inkml:trace>
</inkml:ink>
</file>

<file path=ppt/ink/ink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
    </inkml:context>
    <inkml:brush xml:id="br0">
      <inkml:brushProperty name="width" value="0.2" units="cm"/>
      <inkml:brushProperty name="height" value="0.2" units="cm"/>
      <inkml:brushProperty name="color" value="#000000"/>
    </inkml:brush>
  </inkml:definitions>
  <inkml:trace contextRef="#ctx0" brushRef="#br0">14 45 3552 0 0,'-13'22'2248'0'0,"18"-22"-2088"0"0,0 0 8 0 0,8-8-224 0 0,0 2-88 0 0,17-10 64 0 0,-9 4 16 0 0,20-12 40 0 0</inkml:trace>
</inkml:ink>
</file>

<file path=ppt/ink/ink3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
    </inkml:context>
    <inkml:brush xml:id="br0">
      <inkml:brushProperty name="width" value="0.2" units="cm"/>
      <inkml:brushProperty name="height" value="0.2" units="cm"/>
      <inkml:brushProperty name="color" value="#e71224"/>
    </inkml:brush>
  </inkml:definitions>
  <inkml:trace contextRef="#ctx0" brushRef="#br0">6 236 3872 0 0,'-2'-8'680'0'0,"1"1"0"0"0,0-1 0 0 0,0-13 0 0 0,1 22-666 0 0,0 0 0 0 0,0 0-1 0 0,1-1 1 0 0,-1 1 0 0 0,0 0 0 0 0,1 0 0 0 0,-1 0 0 0 0,1-1-1 0 0,-1 1 1 0 0,1 0 0 0 0,-1-1 0 0 0,2 2 0 0 0,1 1 14 0 0,25 68 159 0 0,-21-52-129 0 0,0-1 0 0 0,1 0 0 0 0,11 19-1 0 0,-19-37-56 0 0,11 17 80 0 0,-1-1 0 0 0,2 0 0 0 0,19 20 1 0 0,-27-32-65 0 0,0 0 0 0 0,1 0 0 0 0,-1-1 0 0 0,1 1 0 0 0,0-1 0 0 0,0 0 0 0 0,0 0 0 0 0,1-1 0 0 0,-1 0 0 0 0,0 0 0 0 0,1 0 0 0 0,0 0 0 0 0,-1-1 0 0 0,1 0 0 0 0,0 0 0 0 0,8 0 0 0 0,-8-1-8 0 0,1-1-1 0 0,-1 0 1 0 0,1 0 0 0 0,-1 0-1 0 0,1-1 1 0 0,-1 1-1 0 0,0-2 1 0 0,0 1 0 0 0,0-1-1 0 0,11-6 1 0 0,-3 0-74 0 0,-1-2 1 0 0,1 1 0 0 0,15-19-1 0 0,8-11-1924 0 0,58-86 0 0 0,-89 117 1821 0 0,-1 0 0 0 0,1 0 0 0 0,-2-1 1 0 0,1 0-1 0 0,-1 1 0 0 0,4-19 0 0 0,21-135-445 0 0</inkml:trace>
</inkml:ink>
</file>

<file path=ppt/ink/ink3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39"/>
    </inkml:context>
    <inkml:brush xml:id="br0">
      <inkml:brushProperty name="width" value="0.2" units="cm"/>
      <inkml:brushProperty name="height" value="0.2" units="cm"/>
      <inkml:brushProperty name="color" value="#000000"/>
    </inkml:brush>
  </inkml:definitions>
  <inkml:trace contextRef="#ctx0" brushRef="#br0">4 24 1696 0 0,'-3'2'606'0'0,"3"-7"-135"0"0,0 4-383 0 0,0-1 0 0 0,1 1 0 0 0,-1 0 1 0 0,0-1-1 0 0,1 1 0 0 0,-1 0 0 0 0,1 0 0 0 0,0 0 0 0 0,-1 0 0 0 0,1-1 0 0 0,1 0 1 0 0,-2 2-73 0 0,1-1 0 0 0,-1 1 0 0 0,1-1 0 0 0,-1 1 1 0 0,1 0-1 0 0,-1-1 0 0 0,1 1 0 0 0,-1 0 1 0 0,1 0-1 0 0,-1-1 0 0 0,1 1 0 0 0,-1 0 1 0 0,1 0-1 0 0,0 0 0 0 0,-1 0 0 0 0,1 0 0 0 0,-1 0 1 0 0,1 0-1 0 0,0 0 0 0 0,-1 0 0 0 0,1 0 1 0 0,0 0-1 0 0,-1 0 0 0 0,1 0 0 0 0,-1 0 1 0 0,1 1-1 0 0,-1-1 0 0 0,1 0 0 0 0,0 0 0 0 0,-1 1 1 0 0,1-1-1 0 0,-1 0 0 0 0,1 1 0 0 0,-1-1 1 0 0,1 0-1 0 0,-1 1 0 0 0,0-1 0 0 0,1 1 1 0 0,-1-1-1 0 0,1 1 0 0 0,1 2 45 0 0,-1-1 0 0 0,1 1 0 0 0,-1-1 0 0 0,1 1 0 0 0,-1-1 0 0 0,1 6 0 0 0,0-2 52 0 0,0 1-13 0 0,0 0 1 0 0,0 0-1 0 0,-1 0 1 0 0,0 0-1 0 0,0 12 0 0 0,-6 139 195 0 0,0-62-194 0 0,2-2-17 0 0,-11 261 196 0 0,13-326-270 0 0,-2 2-29 0 0,2 1-1 0 0,1 0 1 0 0,6 44-1 0 0,-3-69-99 0 0,1-10-16 0 0,1-12-197 0 0,6-52-508 0 0,-4 27 672 0 0</inkml:trace>
</inkml:ink>
</file>

<file path=ppt/ink/ink3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0"/>
    </inkml:context>
    <inkml:brush xml:id="br0">
      <inkml:brushProperty name="width" value="0.2" units="cm"/>
      <inkml:brushProperty name="height" value="0.2" units="cm"/>
      <inkml:brushProperty name="color" value="#000000"/>
    </inkml:brush>
  </inkml:definitions>
  <inkml:trace contextRef="#ctx0" brushRef="#br0">57 1 3072 0 0,'0'0'96'0'0,"-1"0"1"0"0,0 0-1 0 0,1 1 1 0 0,-1-1-1 0 0,0 0 1 0 0,1 0-1 0 0,-1 1 0 0 0,1-1 1 0 0,-1 0-1 0 0,0 1 1 0 0,1-1-1 0 0,-1 1 1 0 0,1-1-1 0 0,-1 0 0 0 0,0 2 1 0 0,1-2-75 0 0,0 0 0 0 0,0 1 0 0 0,0-1 0 0 0,0 0 1 0 0,1 0-1 0 0,-1 1 0 0 0,0-1 0 0 0,0 0 0 0 0,0 0 0 0 0,0 0 0 0 0,0 1 0 0 0,0-1 0 0 0,1 0 1 0 0,-1 0-1 0 0,0 0 0 0 0,0 0 0 0 0,0 1 0 0 0,0-1 0 0 0,1 0 0 0 0,-1 0 0 0 0,0 0 1 0 0,0 0-1 0 0,0 0 0 0 0,1 0 0 0 0,-1 1 0 0 0,0-1 0 0 0,0 0 0 0 0,1 0 0 0 0,-1 0 1 0 0,30 7 73 0 0,-17-5 94 0 0,-9 0-178 0 0,1-1-1 0 0,-1 1 0 0 0,0 1 1 0 0,0-1-1 0 0,-1 0 1 0 0,1 1-1 0 0,0 0 0 0 0,-1 0 1 0 0,1 0-1 0 0,-1 0 1 0 0,0 0-1 0 0,0 1 1 0 0,-1 0-1 0 0,1-1 0 0 0,-1 1 1 0 0,1 0-1 0 0,-1 0 1 0 0,0 0-1 0 0,-1 0 0 0 0,3 6 1 0 0,1 9 1 0 0,-1 0 0 0 0,0 0 1 0 0,1 27-1 0 0,-3-32-1 0 0,0 18 10 0 0,-1 1 0 0 0,-1-1 0 0 0,-8 55-1 0 0,-30 91 44 0 0,29-149-64 0 0,2 1 0 0 0,1 0-1 0 0,2 0 1 0 0,-2 48-1 0 0,6-67 1 0 0,1 0 0 0 0,0 0-1 0 0,0 0 1 0 0,1 0 0 0 0,1 0-1 0 0,0-1 1 0 0,0 1 0 0 0,1-1-1 0 0,1 1 1 0 0,-1-1 0 0 0,2-1-1 0 0,-1 1 1 0 0,1-1 0 0 0,1 0-1 0 0,12 13 1 0 0,-4-7 21 0 0,0-2 1 0 0,26 17-1 0 0,-25-19-13 0 0,-1 0 0 0 0,-1 1 1 0 0,15 14-1 0 0,-26-22-5 0 0,0 0 0 0 0,-1 0 1 0 0,1 0-1 0 0,-1 0 1 0 0,0 0-1 0 0,0 0 0 0 0,0 1 1 0 0,0-1-1 0 0,-1 1 0 0 0,0-1 1 0 0,0 1-1 0 0,0 0 0 0 0,-1-1 1 0 0,1 7-1 0 0,-1 2 17 0 0,-1 0 0 0 0,0 1 0 0 0,-6 22 0 0 0,6-28-11 0 0,-1 0 1 0 0,-1 0-1 0 0,1-1 0 0 0,-1 1 0 0 0,0-1 0 0 0,-1 1 1 0 0,0-1-1 0 0,0 0 0 0 0,0-1 0 0 0,-1 1 0 0 0,0-1 0 0 0,0 0 1 0 0,-1 0-1 0 0,0 0 0 0 0,0-1 0 0 0,-7 6 0 0 0,-8 0-7 0 0,0 0 0 0 0,-1-2-1 0 0,0 0 1 0 0,0-1 0 0 0,-39 8-1 0 0,55-15-17 0 0,1 0-1 0 0,-1 0 0 0 0,1 0 0 0 0,-1-1 1 0 0,1 0-1 0 0,-1 0 0 0 0,1 0 0 0 0,-9-2 1 0 0,12 1 2 0 0,0 1 1 0 0,0-1 0 0 0,0 0 0 0 0,0 0 0 0 0,1 0 0 0 0,-1 0-1 0 0,0 0 1 0 0,1 0 0 0 0,-1 0 0 0 0,0 0 0 0 0,1-1-1 0 0,0 1 1 0 0,-1-1 0 0 0,1 1 0 0 0,0-1 0 0 0,0 0-1 0 0,-1 1 1 0 0,1-1 0 0 0,1 0 0 0 0,-1 0 0 0 0,0 1 0 0 0,0-1-1 0 0,1 0 1 0 0,-1 0 0 0 0,0-3 0 0 0,1 1-40 0 0,0 1 1 0 0,-1 0-1 0 0,1 0 0 0 0,1-1 1 0 0,-1 1-1 0 0,0 0 0 0 0,1-1 1 0 0,0 1-1 0 0,0 0 1 0 0,0 0-1 0 0,0 0 0 0 0,0 0 1 0 0,0 0-1 0 0,1 0 0 0 0,0 0 1 0 0,-1 0-1 0 0,1 1 1 0 0,0-1-1 0 0,3-2 0 0 0,5-5-377 0 0,0 0-1 0 0,0 0 0 0 0,14-8 0 0 0,-15 12 191 0 0,40-29-647 0 0,0 7 423 0 0</inkml:trace>
</inkml:ink>
</file>

<file path=ppt/ink/ink3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0"/>
    </inkml:context>
    <inkml:brush xml:id="br0">
      <inkml:brushProperty name="width" value="0.2" units="cm"/>
      <inkml:brushProperty name="height" value="0.2" units="cm"/>
      <inkml:brushProperty name="color" value="#000000"/>
    </inkml:brush>
  </inkml:definitions>
  <inkml:trace contextRef="#ctx0" brushRef="#br0">54 144 2240 0 0,'19'11'597'0'0,"-13"-7"-411"0"0,-1-1-1 0 0,1 0 0 0 0,0 0 1 0 0,-1 0-1 0 0,1-1 0 0 0,1 0 1 0 0,-1 0-1 0 0,0 0 0 0 0,8 0 1 0 0,-5-1-88 0 0,-1-2 1 0 0,1 1-1 0 0,0-1 1 0 0,0-1 0 0 0,-1 1-1 0 0,1-1 1 0 0,0-1 0 0 0,11-5-1 0 0,-15 6-61 0 0,1 0 0 0 0,-1-1 0 0 0,0 0 0 0 0,0 0 0 0 0,0-1 0 0 0,0 1 0 0 0,-1-1 0 0 0,1 0 0 0 0,-1 0 0 0 0,0 0 0 0 0,-1-1 0 0 0,1 0 0 0 0,5-8 0 0 0,-8 11-29 0 0,-1 0 1 0 0,1 0-1 0 0,0 0 1 0 0,-1 0-1 0 0,1 0 1 0 0,-1 0-1 0 0,0 0 1 0 0,0 0-1 0 0,0 0 1 0 0,0 0-1 0 0,0 0 1 0 0,0 0-1 0 0,0 0 1 0 0,-1 0-1 0 0,1 0 1 0 0,-1 0-1 0 0,1 0 1 0 0,-1 0-1 0 0,0 0 1 0 0,0 0-1 0 0,0 0 0 0 0,0 0 1 0 0,0 1-1 0 0,0-1 1 0 0,0 0-1 0 0,-1 1 1 0 0,1-1-1 0 0,-1 1 1 0 0,1-1-1 0 0,-4-1 1 0 0,-1-2-11 0 0,0 1 1 0 0,-1-1-1 0 0,0 1 1 0 0,0 1-1 0 0,0-1 0 0 0,-13-3 1 0 0,9 3-9 0 0,0 1 1 0 0,-1 1 0 0 0,1 0-1 0 0,-1 1 1 0 0,1 0-1 0 0,-23 2 1 0 0,26-1-2 0 0,0 1 0 0 0,0 1 0 0 0,-1 0-1 0 0,1 0 1 0 0,1 0 0 0 0,-1 1 0 0 0,0 0 0 0 0,1 1 0 0 0,-1-1 0 0 0,-8 7 0 0 0,14-8-2 0 0,0 0 0 0 0,0 0 0 0 0,0 0 1 0 0,0 0-1 0 0,0 0 0 0 0,0 0 0 0 0,0 1 0 0 0,1-1 0 0 0,-1 1 1 0 0,1-1-1 0 0,-2 4 0 0 0,3-5 3 0 0,-1 0 0 0 0,1 0 0 0 0,0 0 1 0 0,0 0-1 0 0,-1 0 0 0 0,1 0 0 0 0,0 0 0 0 0,0 0 0 0 0,0 0 1 0 0,0 0-1 0 0,0 0 0 0 0,0 0 0 0 0,1 0 0 0 0,-1 0 1 0 0,0 0-1 0 0,0 0 0 0 0,1-1 0 0 0,-1 1 0 0 0,0 0 0 0 0,1 0 1 0 0,-1 0-1 0 0,1 0 0 0 0,-1 0 0 0 0,1-1 0 0 0,0 1 1 0 0,-1 0-1 0 0,1-1 0 0 0,0 1 0 0 0,0 0 0 0 0,-1-1 0 0 0,1 1 1 0 0,0-1-1 0 0,0 1 0 0 0,0-1 0 0 0,0 1 0 0 0,0 0 0 0 0,5 0-91 0 0,0 0-1 0 0,-1 0 1 0 0,1 0-1 0 0,0 0 1 0 0,-1-1-1 0 0,1 0 1 0 0,0 0-1 0 0,8-2 1 0 0,-4 2-107 0 0,95-13-1372 0 0,-58 11 1263 0 0</inkml:trace>
</inkml:ink>
</file>

<file path=ppt/ink/ink3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0"/>
    </inkml:context>
    <inkml:brush xml:id="br0">
      <inkml:brushProperty name="width" value="0.2" units="cm"/>
      <inkml:brushProperty name="height" value="0.2" units="cm"/>
      <inkml:brushProperty name="color" value="#000000"/>
    </inkml:brush>
  </inkml:definitions>
  <inkml:trace contextRef="#ctx0" brushRef="#br0">2 97 3648 0 0,'-1'2'65'0'0,"1"-1"0"0"0,0 1 0 0 0,0 0 0 0 0,-1-1-1 0 0,1 1 1 0 0,0 0 0 0 0,0-1 0 0 0,0 1 0 0 0,1-1 0 0 0,-1 1 0 0 0,0 0 0 0 0,1-1 0 0 0,-1 1 0 0 0,1-1 0 0 0,-1 1 0 0 0,1-1 0 0 0,0 1-1 0 0,0-1 1 0 0,-1 0 0 0 0,1 1 0 0 0,0-1 0 0 0,0 0 0 0 0,0 0 0 0 0,1 1 0 0 0,-1-1 0 0 0,0 0 0 0 0,0 0 0 0 0,1 0 0 0 0,-1 0-1 0 0,0-1 1 0 0,1 1 0 0 0,-1 0 0 0 0,1-1 0 0 0,-1 1 0 0 0,4 0 0 0 0,3 2-43 0 0,0-1 0 0 0,1-1 1 0 0,-1 0-1 0 0,1 0 0 0 0,12 0 0 0 0,-17-1-14 0 0,99-4 116 0 0,-88 3-79 0 0,-1-1 0 0 0,1-1 0 0 0,-1 0 0 0 0,0-1 0 0 0,15-6 0 0 0,-29 9-40 0 0,1 1 0 0 0,0 0 0 0 0,-1-1 0 0 0,1 1-1 0 0,-1 0 1 0 0,1-1 0 0 0,0 1 0 0 0,-1-1 0 0 0,1 1 0 0 0,-1-1 0 0 0,1 1 0 0 0,-1-1 0 0 0,1 1 0 0 0,-1-1 0 0 0,0 0 0 0 0,1 1 0 0 0,-1-1-1 0 0,0 0 1 0 0,1 1 0 0 0,-1-1 0 0 0,0 0 0 0 0,0 1 0 0 0,1-1 0 0 0,-1 0 0 0 0,0 0 0 0 0,0 1 0 0 0,0-1 0 0 0,0 0 0 0 0,0 0 0 0 0,0 1-1 0 0,0-1 1 0 0,0 0 0 0 0,-1 1 0 0 0,1-1 0 0 0,0 0 0 0 0,0 0 0 0 0,-1 1 0 0 0,1-1 0 0 0,0 0 0 0 0,-1 1 0 0 0,1-1 0 0 0,0 1 0 0 0,-1-1 0 0 0,1 0-1 0 0,-2 0 1 0 0,-1-4 12 0 0,-1 1 0 0 0,0-1 0 0 0,0 1 0 0 0,-7-5-1 0 0,-5-2-14 0 0,0 1 0 0 0,0 1 0 0 0,-1 0 0 0 0,0 1-1 0 0,-24-7 1 0 0,34 13-19 0 0,0 0 0 0 0,0 1 0 0 0,0 0-1 0 0,0 0 1 0 0,0 0 0 0 0,-11 1 0 0 0,14 0-2 0 0,3 1 6 0 0,0-1-1 0 0,0 0 1 0 0,0 0-1 0 0,0 1 1 0 0,0-1-1 0 0,0 1 1 0 0,0-1-1 0 0,0 1 1 0 0,0-1-1 0 0,0 1 1 0 0,0 0-1 0 0,0 0 1 0 0,0-1-1 0 0,0 1 1 0 0,1 0-1 0 0,-1 0 1 0 0,0 0-1 0 0,0 0 1 0 0,1 0-1 0 0,-1 0 1 0 0,1 0-1 0 0,-1 0 1 0 0,1 0-1 0 0,-1 0 1 0 0,1 0-1 0 0,0 0 1 0 0,-1 0-1 0 0,1 0 1 0 0,0 0-1 0 0,0 1 1 0 0,0-1-1 0 0,0 0 1 0 0,0 0-1 0 0,0 0 1 0 0,0 0-1 0 0,0 0 1 0 0,1 2-1 0 0,1 3-161 0 0,5-14 105 0 0,11-17 102 0 0</inkml:trace>
  <inkml:trace contextRef="#ctx0" brushRef="#br0">156 119 3200 0 0,'-4'34'1208'0'0,"18"-12"-944"0"0,13 6 112 0 0,-9-16-16 0 0,24-6-64 0 0,0-6 16 0 0,7-6-96 0 0,-7-6-56 0 0,3 3-88 0 0,4-4-48 0 0,-14-2 0 0 0,0 2-56 0 0,-3 6-8 0 0,-11-2-424 0 0,-7-2-176 0 0,-12-2 312 0 0,10-3 160 0 0</inkml:trace>
</inkml:ink>
</file>

<file path=ppt/ink/ink3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1"/>
    </inkml:context>
    <inkml:brush xml:id="br0">
      <inkml:brushProperty name="width" value="0.2" units="cm"/>
      <inkml:brushProperty name="height" value="0.2" units="cm"/>
      <inkml:brushProperty name="color" value="#000000"/>
    </inkml:brush>
  </inkml:definitions>
  <inkml:trace contextRef="#ctx0" brushRef="#br0">38 1 3168 0 0,'-2'1'97'0'0,"1"-1"0"0"0,0 1 0 0 0,-1 0 0 0 0,1 0 0 0 0,0 0 0 0 0,0 0 0 0 0,0 1 0 0 0,0-1 0 0 0,0 0 0 0 0,0 0 0 0 0,0 1 1 0 0,1-1-1 0 0,-1 0 0 0 0,0 1 0 0 0,1-1 0 0 0,-1 3 0 0 0,-5 27 554 0 0,5-19-408 0 0,-6 41-66 0 0,3 0 0 0 0,2 0 1 0 0,2 0-1 0 0,13 92 0 0 0,-10-122-154 0 0,2-1-1 0 0,1 0 0 0 0,8 23 0 0 0,-10-35-23 0 0,1 0 0 0 0,0-1 0 0 0,0 1 0 0 0,1-1 0 0 0,0 0 0 0 0,1 0-1 0 0,0-1 1 0 0,9 9 0 0 0,-14-14-17 0 0,0-1-1 0 0,1 0 1 0 0,-1-1-1 0 0,1 1 1 0 0,-1 0 0 0 0,1-1-1 0 0,-1 1 1 0 0,5 1-1 0 0,-6-3 10 0 0,0 0-1 0 0,0 0 0 0 0,0 0 1 0 0,0 0-1 0 0,0 0 0 0 0,0 0 1 0 0,0 0-1 0 0,0 0 0 0 0,0 0 1 0 0,0 0-1 0 0,0 0 0 0 0,-1-1 1 0 0,1 1-1 0 0,0 0 0 0 0,0-1 1 0 0,0 1-1 0 0,0-1 0 0 0,0 1 1 0 0,0-1-1 0 0,-1 1 0 0 0,1-1 1 0 0,0 0-1 0 0,0 1 0 0 0,-1-1 0 0 0,1 0 1 0 0,0 0-1 0 0,-1 1 0 0 0,1-1 1 0 0,0-2-1 0 0,14-28-135 0 0,-9 15 106 0 0,24-49-70 0 0</inkml:trace>
</inkml:ink>
</file>

<file path=ppt/ink/ink3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2"/>
    </inkml:context>
    <inkml:brush xml:id="br0">
      <inkml:brushProperty name="width" value="0.2" units="cm"/>
      <inkml:brushProperty name="height" value="0.2" units="cm"/>
      <inkml:brushProperty name="color" value="#000000"/>
    </inkml:brush>
  </inkml:definitions>
  <inkml:trace contextRef="#ctx0" brushRef="#br0">99 105 3456 0 0,'-24'-5'1128'0'0,"24"4"-1116"0"0,0 1 0 0 0,-1 0 1 0 0,1 0-1 0 0,0 0 0 0 0,0 0 1 0 0,-1 0-1 0 0,1 0 0 0 0,0 0 1 0 0,0 0-1 0 0,-1 0 0 0 0,1 0 0 0 0,0 0 1 0 0,-1 0-1 0 0,1 0 0 0 0,0 0 1 0 0,0 0-1 0 0,-1 0 0 0 0,1 0 0 0 0,0 0 1 0 0,0 0-1 0 0,-1 0 0 0 0,1 0 1 0 0,0 1-1 0 0,0-1 0 0 0,0 0 1 0 0,-1 0-1 0 0,1 0 0 0 0,0 0 0 0 0,0 1 1 0 0,0-1-1 0 0,-1 0 0 0 0,1 0 1 0 0,0 0-1 0 0,0 1 0 0 0,0-1 1 0 0,-13 13 98 0 0,5-6-77 0 0,0 1 1 0 0,1-1-1 0 0,0 1 0 0 0,0 1 1 0 0,-8 13-1 0 0,15-20-34 0 0,-1-1 0 0 0,1 0 0 0 0,0 1 0 0 0,0-1 0 0 0,0 1 0 0 0,0-1 0 0 0,0 1 0 0 0,0-1 0 0 0,0 0 0 0 0,0 1 0 0 0,0-1 0 0 0,1 1 0 0 0,-1-1 0 0 0,1 0 0 0 0,-1 1 0 0 0,1-1 1 0 0,-1 0-1 0 0,1 1 0 0 0,1 0 0 0 0,0 3 2 0 0,4 6 12 0 0,0 0 1 0 0,1 0-1 0 0,0-1 1 0 0,0 0-1 0 0,17 16 1 0 0,50 41 150 0 0,-5-7-35 0 0,-65-56-116 0 0,1 0 0 0 0,-1 0-1 0 0,0 1 1 0 0,-1-1 0 0 0,1 1-1 0 0,-1 0 1 0 0,0 0 0 0 0,0 0 0 0 0,0 1-1 0 0,-1-1 1 0 0,1 1 0 0 0,-1-1-1 0 0,1 9 1 0 0,-3-11-2 0 0,0 0 0 0 0,0 0 0 0 0,0 0-1 0 0,0 0 1 0 0,-1 0 0 0 0,1 0 0 0 0,-1-1-1 0 0,0 1 1 0 0,0 0 0 0 0,0 0 0 0 0,0 0 0 0 0,-1-1-1 0 0,1 1 1 0 0,-1-1 0 0 0,1 1 0 0 0,-1-1 0 0 0,-4 5-1 0 0,1-1-2 0 0,-1 0 0 0 0,0-1 0 0 0,0 0 0 0 0,-1 0 0 0 0,-10 6-1 0 0,14-9-16 0 0,0-1-1 0 0,0 0 1 0 0,-1 1-1 0 0,1-1 1 0 0,0 0-1 0 0,-1-1 1 0 0,1 1-1 0 0,-1 0 1 0 0,1-1-1 0 0,-1 0 1 0 0,0 0-1 0 0,1 0 1 0 0,-1 0-1 0 0,-3-2 1 0 0,1 1-9 0 0,1 0 1 0 0,-1-1 0 0 0,1 0 0 0 0,0 0 0 0 0,0 0 0 0 0,0-1-1 0 0,0 0 1 0 0,-8-6 0 0 0,9 6-7 0 0,0 0-1 0 0,0 0 1 0 0,1 0-1 0 0,-1-1 1 0 0,1 0-1 0 0,0 0 0 0 0,0 0 1 0 0,0 0-1 0 0,0 0 1 0 0,1 0-1 0 0,-1-1 1 0 0,1 1-1 0 0,1-1 1 0 0,-1 0-1 0 0,0 1 1 0 0,1-1-1 0 0,0 0 1 0 0,0 0-1 0 0,1 0 1 0 0,-1 0-1 0 0,1-9 1 0 0,2 8-45 0 0,-1 0 1 0 0,1 1-1 0 0,0-1 0 0 0,1 1 1 0 0,-1-1-1 0 0,1 1 0 0 0,0 0 1 0 0,0 0-1 0 0,5-5 1 0 0,4-5-500 0 0,21-19 1 0 0,-23 25 474 0 0,1 1 0 0 0,-1 1 1 0 0,2 0-1 0 0,-1 0 0 0 0,18-7 1 0 0,-28 14 97 0 0,21-8 748 0 0,238-61 1406 0 0,-243 65-2148 0 0,-3 0-8 0 0,0 0 0 0 0,0-1 0 0 0,24-11 0 0 0,-34 13-51 0 0,1 1 1 0 0,-1-1-1 0 0,0 0 0 0 0,0-1 0 0 0,-1 1 1 0 0,1-1-1 0 0,-1 1 0 0 0,1-1 0 0 0,-1 0 1 0 0,0-1-1 0 0,-1 1 0 0 0,1 0 0 0 0,-1-1 1 0 0,4-9-1 0 0,-2 2-26 0 0,-1 0 0 0 0,0-1 0 0 0,-1 0 1 0 0,-1 0-1 0 0,1 0 0 0 0,-2 0 0 0 0,-1-18 0 0 0,-2 21 313 0 0,0 15 5 0 0,0 17 13 0 0,0 28-46 0 0,-2 120 284 0 0,6-128-377 0 0,1-1 0 0 0,9 45 0 0 0,-9-76-102 0 0,0 0 0 0 0,1-1-1 0 0,4 12 1 0 0,-6-19-14 0 0,-1 0 0 0 0,1-1 0 0 0,0 1-1 0 0,0-1 1 0 0,0 1 0 0 0,-1-1 0 0 0,1 1 0 0 0,1-1-1 0 0,-1 1 1 0 0,0-1 0 0 0,0 0 0 0 0,0 0 0 0 0,1 0-1 0 0,-1 0 1 0 0,1 0 0 0 0,-1 0 0 0 0,1 0 0 0 0,-1 0-1 0 0,1 0 1 0 0,-1-1 0 0 0,1 1 0 0 0,0 0 0 0 0,-1-1 0 0 0,1 0-1 0 0,2 1 1 0 0,1-2 6 0 0,1-1-1 0 0,-1 1 0 0 0,1-1 1 0 0,-1 0-1 0 0,0-1 1 0 0,0 1-1 0 0,0-1 0 0 0,0 0 1 0 0,7-6-1 0 0,-11 7-7 0 0,120-98 21 0 0,-69 54-9 0 0,-16 12 10 0 0,-22 20-18 0 0,0 1 1 0 0,1 1 0 0 0,23-15-1 0 0,-37 26-6 0 0,0 1-1 0 0,-1-1 0 0 0,1 1 0 0 0,0-1 1 0 0,0 1-1 0 0,0-1 0 0 0,0 1 1 0 0,0 0-1 0 0,0-1 0 0 0,0 1 0 0 0,0 0 1 0 0,1 0-1 0 0,-1 0 0 0 0,0 0 0 0 0,0 0 1 0 0,0 0-1 0 0,0 0 0 0 0,0 0 0 0 0,0 0 1 0 0,0 1-1 0 0,0-1 0 0 0,0 0 0 0 0,0 1 1 0 0,0-1-1 0 0,0 1 0 0 0,0-1 0 0 0,0 1 1 0 0,0-1-1 0 0,0 1 0 0 0,-1-1 0 0 0,1 1 1 0 0,1 1-1 0 0,1 2 1 0 0,1 1 0 0 0,-1-1 1 0 0,-1 1-1 0 0,1 0 0 0 0,2 7 0 0 0,5 7 1 0 0,-6-12 2 0 0,0 1 0 0 0,0-1 1 0 0,11 13 0 0 0,-13-18 6 0 0,-1-1-1 0 0,1 1 0 0 0,-1-1 1 0 0,1 1-1 0 0,-1-1 1 0 0,1 0-1 0 0,0 0 0 0 0,0 0 1 0 0,0 0-1 0 0,0 0 0 0 0,0 0 1 0 0,0 0-1 0 0,0-1 1 0 0,0 1-1 0 0,0 0 0 0 0,0-1 1 0 0,3 0-1 0 0,-3 0-1 0 0,-1 0-1 0 0,1-1 1 0 0,0 1-1 0 0,-1-1 1 0 0,1 1-1 0 0,-1-1 1 0 0,1 0-1 0 0,0 0 1 0 0,-1 0-1 0 0,0 0 1 0 0,1 0-1 0 0,-1 0 1 0 0,0 0-1 0 0,1 0 1 0 0,0-2-1 0 0,19-23 43 0 0,-15 19-45 0 0,19-30-106 0 0,-22 30-82 0 0,1 1-1 0 0,1 0 1 0 0,-1 0-1 0 0,1 0 1 0 0,0 0-1 0 0,0 1 0 0 0,8-7 1 0 0,-2 6-20 0 0</inkml:trace>
</inkml:ink>
</file>

<file path=ppt/ink/ink3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2"/>
    </inkml:context>
    <inkml:brush xml:id="br0">
      <inkml:brushProperty name="width" value="0.2" units="cm"/>
      <inkml:brushProperty name="height" value="0.2" units="cm"/>
      <inkml:brushProperty name="color" value="#000000"/>
    </inkml:brush>
  </inkml:definitions>
  <inkml:trace contextRef="#ctx0" brushRef="#br0">176 28 3072 0 0,'15'-10'1011'0'0,"-15"9"-985"0"0,0 1 0 0 0,0 0 0 0 0,1 0 0 0 0,-1 0 0 0 0,0 0 0 0 0,0 0 0 0 0,0-1 0 0 0,0 1 0 0 0,1 0 0 0 0,-1 0 0 0 0,0 0 0 0 0,0-1 0 0 0,0 1 0 0 0,0 0 1 0 0,0 0-1 0 0,0 0 0 0 0,1-1 0 0 0,-1 1 0 0 0,0 0 0 0 0,0 0 0 0 0,0-1 0 0 0,0 1 0 0 0,0 0 0 0 0,0 0 0 0 0,0-1 0 0 0,0 1 0 0 0,0 0 0 0 0,0 0 1 0 0,0-1-1 0 0,0 1 0 0 0,0 0 0 0 0,-1-1 0 0 0,-6-4 815 0 0,-11 1-232 0 0,8 4-566 0 0,-1 0 0 0 0,1 1 0 0 0,0 0 0 0 0,0 0 0 0 0,0 1 0 0 0,-17 5 1 0 0,22-5-48 0 0,-1 0 0 0 0,1 0 0 0 0,0 0 1 0 0,0 1-1 0 0,0 0 0 0 0,0 0 0 0 0,0 0 1 0 0,1 0-1 0 0,-1 1 0 0 0,1 0 1 0 0,0 0-1 0 0,0 0 0 0 0,-5 7 0 0 0,8-9 4 0 0,-1 1-1 0 0,1-1 0 0 0,0 0 0 0 0,0 1 0 0 0,1-1 1 0 0,-1 1-1 0 0,0-1 0 0 0,1 1 0 0 0,0-1 1 0 0,-1 1-1 0 0,1-1 0 0 0,0 1 0 0 0,0 0 0 0 0,0-1 1 0 0,1 1-1 0 0,-1-1 0 0 0,1 1 0 0 0,-1-1 0 0 0,1 1 1 0 0,0-1-1 0 0,0 1 0 0 0,0-1 0 0 0,3 5 0 0 0,-2-4 4 0 0,0 0 0 0 0,1 1 0 0 0,0-1 0 0 0,-1 0 0 0 0,1 0 0 0 0,0 0 0 0 0,0-1 0 0 0,1 1 0 0 0,-1-1 0 0 0,1 0 0 0 0,-1 0 0 0 0,1 0 0 0 0,0 0 0 0 0,4 1 0 0 0,-3-1 14 0 0,1-1 0 0 0,0 0 0 0 0,-1 0 0 0 0,1 0 0 0 0,0-1 0 0 0,0 0 0 0 0,0 0 0 0 0,0 0 0 0 0,8-2 0 0 0,2-2 110 0 0,31-12-1 0 0,-44 15-112 0 0,-2 1-11 0 0,0-1-1 0 0,0 1 0 0 0,0 0 1 0 0,0-1-1 0 0,0 1 1 0 0,0 0-1 0 0,-1 0 1 0 0,1 0-1 0 0,0 0 1 0 0,0 0-1 0 0,0 0 1 0 0,0 0-1 0 0,0 0 1 0 0,0 0-1 0 0,0 1 0 0 0,0-1 1 0 0,0 0-1 0 0,0 0 1 0 0,0 1-1 0 0,0-1 1 0 0,-1 1-1 0 0,1-1 1 0 0,0 1-1 0 0,0-1 1 0 0,1 2-1 0 0,0 0-1 0 0,0 1 0 0 0,0 0 1 0 0,0 0-1 0 0,0 0 0 0 0,2 6 0 0 0,-2-6-7 0 0,0 0 0 0 0,-1 0 0 0 0,1 0 0 0 0,0 0-1 0 0,0 0 1 0 0,4 3 0 0 0,-5-5 3 0 0,0-1-1 0 0,0 1 1 0 0,0 0 0 0 0,-1-1-1 0 0,1 1 1 0 0,1-1 0 0 0,-1 1-1 0 0,0-1 1 0 0,0 0-1 0 0,0 1 1 0 0,0-1 0 0 0,0 0-1 0 0,0 0 1 0 0,0 0 0 0 0,0 0-1 0 0,1 0 1 0 0,-1 0 0 0 0,0 0-1 0 0,0 0 1 0 0,0 0 0 0 0,0 0-1 0 0,0-1 1 0 0,0 1-1 0 0,2-1 1 0 0,1-1-11 0 0,-1 1 0 0 0,1-1 0 0 0,0 0 0 0 0,-1 0 0 0 0,6-5 0 0 0,2-4 9 0 0</inkml:trace>
</inkml:ink>
</file>

<file path=ppt/ink/ink3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3"/>
    </inkml:context>
    <inkml:brush xml:id="br0">
      <inkml:brushProperty name="width" value="0.2" units="cm"/>
      <inkml:brushProperty name="height" value="0.2" units="cm"/>
      <inkml:brushProperty name="color" value="#000000"/>
    </inkml:brush>
  </inkml:definitions>
  <inkml:trace contextRef="#ctx0" brushRef="#br0">1 1 2688 0 0,'18'14'949'0'0,"-3"-3"-374"0"0,16 15 1 0 0,-6-5-227 0 0,0-1 0 0 0,32 20 0 0 0,-29-22-247 0 0,0 1 0 0 0,23 24 0 0 0,-44-37-77 0 0,0 0 0 0 0,-1 1-1 0 0,0 0 1 0 0,-1 0 0 0 0,1 1-1 0 0,6 12 1 0 0,-11-16-15 0 0,1-1-1 0 0,-1 1 1 0 0,0-1 0 0 0,0 1 0 0 0,0 0-1 0 0,-1 0 1 0 0,1 0 0 0 0,-1-1 0 0 0,0 1-1 0 0,0 0 1 0 0,0 0 0 0 0,-1 0-1 0 0,1 0 1 0 0,-1-1 0 0 0,0 1 0 0 0,0 0-1 0 0,-3 6 1 0 0,3-7-12 0 0,0 0 1 0 0,-1-1-1 0 0,1 0 0 0 0,-1 1 0 0 0,1-1 0 0 0,-1 0 1 0 0,0 0-1 0 0,0 0 0 0 0,0 0 0 0 0,0 0 0 0 0,0 0 1 0 0,0-1-1 0 0,-1 1 0 0 0,1-1 0 0 0,-1 1 0 0 0,1-1 1 0 0,-1 0-1 0 0,1 0 0 0 0,-1 0 0 0 0,0-1 0 0 0,1 1 1 0 0,-1 0-1 0 0,0-1 0 0 0,0 0 0 0 0,1 1 1 0 0,-1-1-1 0 0,0-1 0 0 0,0 1 0 0 0,-4-1 0 0 0,-4-1-89 0 0,-1 0 0 0 0,1-1 0 0 0,0 0 0 0 0,-1-1 0 0 0,-13-7 0 0 0,-9-7 2 0 0</inkml:trace>
</inkml:ink>
</file>

<file path=ppt/ink/ink3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3"/>
    </inkml:context>
    <inkml:brush xml:id="br0">
      <inkml:brushProperty name="width" value="0.2" units="cm"/>
      <inkml:brushProperty name="height" value="0.2" units="cm"/>
      <inkml:brushProperty name="color" value="#000000"/>
    </inkml:brush>
  </inkml:definitions>
  <inkml:trace contextRef="#ctx0" brushRef="#br0">106 1 3808 0 0,'-14'9'1424'0'0,"14"4"-1104"0"0,-8 11 64 0 0,8-15-48 0 0,0 13-96 0 0,0 18 16 0 0,0 22-56 0 0,0 17-8 0 0,-6 8-104 0 0,-8 15-32 0 0,3-12-8 0 0,5-15 24 0 0,-8 16 16 0 0,3-20-64 0 0,1-12-24 0 0,2-10-8 0 0,4-46 16 0 0</inkml:trace>
</inkml:ink>
</file>

<file path=ppt/ink/ink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2"/>
    </inkml:context>
    <inkml:brush xml:id="br0">
      <inkml:brushProperty name="width" value="0.2" units="cm"/>
      <inkml:brushProperty name="height" value="0.2" units="cm"/>
      <inkml:brushProperty name="color" value="#000000"/>
    </inkml:brush>
  </inkml:definitions>
  <inkml:trace contextRef="#ctx0" brushRef="#br0">6 134 2912 0 0,'-4'6'1564'0'0,"3"-5"-1434"0"0,1-1 1 0 0,0 1-1 0 0,0 0 0 0 0,0-1 1 0 0,0 1-1 0 0,0 0 0 0 0,0-1 1 0 0,-1 1-1 0 0,2-1 0 0 0,-1 1 1 0 0,0 1-1 0 0,0 26-556 0 0,0-18 669 0 0,0-1-230 0 0,3 57 139 0 0,-2-60-129 0 0,0 0 0 0 0,0 1 0 0 0,0-1-1 0 0,1 0 1 0 0,0 0 0 0 0,1 0 0 0 0,-1 0 0 0 0,5 8 0 0 0,-6-13-16 0 0,0 0-1 0 0,-1 0 1 0 0,1 0 0 0 0,0-1-1 0 0,0 1 1 0 0,0 0 0 0 0,-1 0 0 0 0,1 0-1 0 0,0-1 1 0 0,0 1 0 0 0,0 0 0 0 0,0-1-1 0 0,0 1 1 0 0,1-1 0 0 0,-1 1-1 0 0,0-1 1 0 0,0 1 0 0 0,0-1 0 0 0,0 0-1 0 0,0 0 1 0 0,1 0 0 0 0,-1 1 0 0 0,0-1-1 0 0,0 0 1 0 0,0 0 0 0 0,1-1 0 0 0,-1 1-1 0 0,0 0 1 0 0,0 0 0 0 0,0-1-1 0 0,0 1 1 0 0,1 0 0 0 0,-1-1 0 0 0,0 1-1 0 0,0-1 1 0 0,1-1 0 0 0,2 0 8 0 0,0 0 1 0 0,-1-1 0 0 0,1 0-1 0 0,-1 0 1 0 0,0 0-1 0 0,0-1 1 0 0,0 1 0 0 0,3-5-1 0 0,3-7 34 0 0,15-31-1 0 0,-3 5-18 0 0,-12 24-6 0 0,0 0 0 0 0,7-21 0 0 0,-14 32-7 0 0,0-1 0 0 0,0 0 0 0 0,-1 0 0 0 0,0 0 0 0 0,0 0 0 0 0,0 0 0 0 0,-1 0 0 0 0,0 0 0 0 0,-2-11 0 0 0,1 16-11 0 0,1-1 0 0 0,-1 1 0 0 0,0 0-1 0 0,0-1 1 0 0,0 1 0 0 0,0 0-1 0 0,0 0 1 0 0,0 0 0 0 0,-1 0-1 0 0,1 0 1 0 0,-1 0 0 0 0,1 0 0 0 0,-1 1-1 0 0,0-1 1 0 0,1 0 0 0 0,-1 1-1 0 0,0 0 1 0 0,0-1 0 0 0,0 1-1 0 0,0 0 1 0 0,-1 0 0 0 0,1 0 0 0 0,0 0-1 0 0,0 0 1 0 0,-1 1 0 0 0,1-1-1 0 0,0 1 1 0 0,-4-1 0 0 0,-6 0-269 0 0,0 0 1 0 0,0 1 0 0 0,-1 0-1 0 0,-13 2 1 0 0,19-1-205 0 0,4-1 94 0 0,1 0 0 0 0,0 1-1 0 0,0-1 1 0 0,0 1 0 0 0,-1 0-1 0 0,1 0 1 0 0,-2 1 0 0 0,9-8-246 0 0</inkml:trace>
</inkml:ink>
</file>

<file path=ppt/ink/ink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8"/>
    </inkml:context>
    <inkml:brush xml:id="br0">
      <inkml:brushProperty name="width" value="0.2" units="cm"/>
      <inkml:brushProperty name="height" value="0.2" units="cm"/>
      <inkml:brushProperty name="color" value="#000000"/>
    </inkml:brush>
  </inkml:definitions>
  <inkml:trace contextRef="#ctx0" brushRef="#br0">1 1 2208 0 0,'5'4'4009'0'0,"-5"-4"-3922"0"0,0 590 527 0 0,8-399-763 0 0,-10-171-1041 0 0,-3-42-310 0 0,4-9 1165 0 0</inkml:trace>
</inkml:ink>
</file>

<file path=ppt/ink/ink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
    </inkml:context>
    <inkml:brush xml:id="br0">
      <inkml:brushProperty name="width" value="0.2" units="cm"/>
      <inkml:brushProperty name="height" value="0.2" units="cm"/>
      <inkml:brushProperty name="color" value="#000000"/>
    </inkml:brush>
  </inkml:definitions>
  <inkml:trace contextRef="#ctx0" brushRef="#br0">1 67 3776 0 0,'0'0'2725'0'0,"2"0"-2622"0"0,83-7-23 0 0,-41 3-63 0 0,-6-1 14 0 0,44-11-1 0 0,18-2 34 0 0,-61 10-136 0 0,-29 5-319 0 0,1 1-1 0 0,-1 0 1 0 0,12 0 0 0 0,-13 2 170 0 0</inkml:trace>
</inkml:ink>
</file>

<file path=ppt/ink/ink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
    </inkml:context>
    <inkml:brush xml:id="br0">
      <inkml:brushProperty name="width" value="0.2" units="cm"/>
      <inkml:brushProperty name="height" value="0.2" units="cm"/>
      <inkml:brushProperty name="color" value="#000000"/>
    </inkml:brush>
  </inkml:definitions>
  <inkml:trace contextRef="#ctx0" brushRef="#br0">0 1 4160 0 0,'0'0'1337'0'0,"4"-1"-805"0"0,0 1-479 0 0,0 0 0 0 0,1 0 0 0 0,-1 1 0 0 0,0-1 0 0 0,1 1 0 0 0,-1 0 0 0 0,0 0 0 0 0,0 1 0 0 0,0-1 0 0 0,8 4 0 0 0,-7-2-50 0 0,-1 0 0 0 0,1 0 0 0 0,-1 1 0 0 0,1-1 0 0 0,-1 1 0 0 0,0 0 1 0 0,0 0-1 0 0,-1 0 0 0 0,1 0 0 0 0,-1 1 0 0 0,0-1 0 0 0,0 1 0 0 0,0 0 0 0 0,-1 0 0 0 0,0 0 1 0 0,0 0-1 0 0,0 1 0 0 0,0-1 0 0 0,-1 1 0 0 0,1 9 0 0 0,1 17 34 0 0,-2 0-1 0 0,-1 0 1 0 0,-2 0-1 0 0,-7 44 1 0 0,4-51 30 0 0,1 1 1 0 0,-1 47-1 0 0,5-69-66 0 0,0-1-1 0 0,1 1 0 0 0,-1 0 0 0 0,1-1 1 0 0,0 1-1 0 0,0-1 0 0 0,0 1 0 0 0,0-1 1 0 0,1 1-1 0 0,-1-1 0 0 0,1 0 0 0 0,0 1 1 0 0,0-1-1 0 0,0 0 0 0 0,0 0 1 0 0,1-1-1 0 0,-1 1 0 0 0,1 0 0 0 0,0-1 1 0 0,3 3-1 0 0,3 1-2 0 0,-1 0 1 0 0,0 1 0 0 0,0 0-1 0 0,-1 0 1 0 0,12 14 0 0 0,-18-18 6 0 0,1-1 1 0 0,-1 1-1 0 0,0-1 0 0 0,-1 1 1 0 0,1 0-1 0 0,0-1 1 0 0,-1 1-1 0 0,1 0 0 0 0,-1 0 1 0 0,0-1-1 0 0,0 1 1 0 0,0 0-1 0 0,-1 3 1 0 0,1 3 11 0 0,0 11 13 0 0,-1 0 1 0 0,-1-1-1 0 0,0 1 0 0 0,-2 0 0 0 0,-6 22 0 0 0,1-10-260 0 0,-1 1-1 0 0,-25 57 0 0 0,33-86 197 0 0,0 0 6 0 0,0 0-1 0 0,1-1 1 0 0,-1 0 0 0 0,-1 1-1 0 0,1-1 1 0 0,0 0 0 0 0,-4 3-1 0 0,3-4 17 0 0,1-1 1 0 0,0 0-1 0 0,-1 0 0 0 0,1 0 0 0 0,-1 0 1 0 0,1 0-1 0 0,-1-1 0 0 0,1 1 0 0 0,-1-1 1 0 0,1 0-1 0 0,-4 1 0 0 0,6-1 12 0 0</inkml:trace>
</inkml:ink>
</file>

<file path=ppt/ink/ink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0"/>
    </inkml:context>
    <inkml:brush xml:id="br0">
      <inkml:brushProperty name="width" value="0.2" units="cm"/>
      <inkml:brushProperty name="height" value="0.2" units="cm"/>
      <inkml:brushProperty name="color" value="#000000"/>
    </inkml:brush>
  </inkml:definitions>
  <inkml:trace contextRef="#ctx0" brushRef="#br0">0 1 3008 0 0,'5'1'3068'0'0,"0"10"-2702"0"0,-2 6-316 0 0,0 1 0 0 0,-1-1 0 0 0,-1 0 0 0 0,-2 28 0 0 0,1-17 7 0 0,-3 540-1661 0 0,3-553 1371 0 0</inkml:trace>
</inkml:ink>
</file>

<file path=ppt/ink/ink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
    </inkml:context>
    <inkml:brush xml:id="br0">
      <inkml:brushProperty name="width" value="0.2" units="cm"/>
      <inkml:brushProperty name="height" value="0.2" units="cm"/>
      <inkml:brushProperty name="color" value="#000000"/>
    </inkml:brush>
  </inkml:definitions>
  <inkml:trace contextRef="#ctx0" brushRef="#br0">6 62 4352 0 0,'-5'0'2600'0'0,"18"0"-2600"0"0,-4 0-8 0 0,8-11 8 0 0,0 7 0 0 0,6-4 0 0 0,-5-3-200 0 0,3 11-80 0 0,5-8-544 0 0,-3 0-248 0 0,-2 0 560 0 0,1 4 256 0 0</inkml:trace>
</inkml:ink>
</file>

<file path=ppt/ink/ink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
    </inkml:context>
    <inkml:brush xml:id="br0">
      <inkml:brushProperty name="width" value="0.2" units="cm"/>
      <inkml:brushProperty name="height" value="0.2" units="cm"/>
      <inkml:brushProperty name="color" value="#000000"/>
    </inkml:brush>
  </inkml:definitions>
  <inkml:trace contextRef="#ctx0" brushRef="#br0">155 11 3392 0 0,'-13'-11'3242'0'0,"12"34"-2987"0"0,-8 35-134 0 0,-26 123 113 0 0,-13 63-129 0 0,38-191-136 0 0,-16 100-364 0 0,20-105-695 0 0,0 56 0 0 0,7-64 475 0 0,6-17 295 0 0</inkml:trace>
</inkml:ink>
</file>

<file path=ppt/ink/ink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
    </inkml:context>
    <inkml:brush xml:id="br0">
      <inkml:brushProperty name="width" value="0.2" units="cm"/>
      <inkml:brushProperty name="height" value="0.2" units="cm"/>
      <inkml:brushProperty name="color" value="#000000"/>
    </inkml:brush>
  </inkml:definitions>
  <inkml:trace contextRef="#ctx0" brushRef="#br0">5 4 4384 0 0,'-5'-3'2060'0'0,"14"3"-1491"0"0,13 4-629 0 0,-15-1 56 0 0,1 0 0 0 0,-1 1-1 0 0,0 0 1 0 0,0 0 0 0 0,-1 1 0 0 0,1 0 0 0 0,10 11-1 0 0,-13-12 5 0 0,0 0 0 0 0,0 0-1 0 0,-1 1 1 0 0,0 0 0 0 0,1 0-1 0 0,-2 0 1 0 0,1 0-1 0 0,-1 0 1 0 0,1 0 0 0 0,-1 1-1 0 0,-1-1 1 0 0,2 9-1 0 0,-2 5 21 0 0,-1 1 0 0 0,-5 36 0 0 0,4-43-10 0 0,-5 37 38 0 0,2-25-9 0 0,0 38 0 0 0,4-60-35 0 0,-1 8-1 0 0,2 0 0 0 0,1 13 0 0 0,-1-20-5 0 0,0-1 1 0 0,0 1-1 0 0,0 0 0 0 0,0-1 0 0 0,1 1 0 0 0,0 0 1 0 0,0-1-1 0 0,0 0 0 0 0,3 5 0 0 0,18 19 0 0 0,-11-14 11 0 0,-2 1 0 0 0,11 16 0 0 0,-14-21 3 0 0,-5-6-7 0 0,0 1 1 0 0,0-1-1 0 0,0 0 0 0 0,0 1 1 0 0,0 0-1 0 0,0 3 1 0 0,1 12 37 0 0,-1 1 0 0 0,0-1 0 0 0,-2 0 0 0 0,-3 28-1 0 0,2-23-107 0 0,-2 1 0 0 0,-1-1-1 0 0,0 0 1 0 0,-2 0 0 0 0,-9 24-1 0 0,11-37-51 0 0,2-2 36 0 0,-1 0 1 0 0,0-1-1 0 0,-1 0 0 0 0,0 0 1 0 0,0 0-1 0 0,-1 0 1 0 0,0-1-1 0 0,-8 10 1 0 0,8-13 50 0 0,0 0 1 0 0,0-1 0 0 0,0 0-1 0 0,-1 0 1 0 0,-9 4 0 0 0</inkml:trace>
</inkml:ink>
</file>

<file path=ppt/ink/ink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
    </inkml:context>
    <inkml:brush xml:id="br0">
      <inkml:brushProperty name="width" value="0.2" units="cm"/>
      <inkml:brushProperty name="height" value="0.2" units="cm"/>
      <inkml:brushProperty name="color" value="#000000"/>
    </inkml:brush>
  </inkml:definitions>
  <inkml:trace contextRef="#ctx0" brushRef="#br0">0 0 3264 0 0,'0'0'2933'0'0,"1"2"-2873"0"0,8 24 106 0 0,0 1-1 0 0,6 42 1 0 0,-5-24-62 0 0,-6-32-95 0 0,0 0 0 0 0,1-1 0 0 0,0 1-1 0 0,1-1 1 0 0,1 0 0 0 0,0 0-1 0 0,0-1 1 0 0,1 0 0 0 0,0 0 0 0 0,1-1-1 0 0,1 0 1 0 0,-1-1 0 0 0,1 0-1 0 0,1 0 1 0 0,0-1 0 0 0,23 13-1 0 0,-24-17-68 0 0,-1 0-1 0 0,1-1 0 0 0,0 0 0 0 0,0-1 0 0 0,0 0 0 0 0,13 1 0 0 0,-16-3-101 0 0,0 0 0 0 0,0 0 0 0 0,0 0-1 0 0,0-1 1 0 0,-1 0 0 0 0,1-1 0 0 0,0 1-1 0 0,-1-1 1 0 0,1 0 0 0 0,9-5 0 0 0,10-11-74 0 0</inkml:trace>
</inkml:ink>
</file>

<file path=ppt/ink/ink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
    </inkml:context>
    <inkml:brush xml:id="br0">
      <inkml:brushProperty name="width" value="0.2" units="cm"/>
      <inkml:brushProperty name="height" value="0.2" units="cm"/>
      <inkml:brushProperty name="color" value="#000000"/>
    </inkml:brush>
  </inkml:definitions>
  <inkml:trace contextRef="#ctx0" brushRef="#br0">43 0 4032 0 0,'-1'0'121'0'0,"0"1"-1"0"0,0-1 1 0 0,1 0 0 0 0,-1 1 0 0 0,0-1-1 0 0,1 1 1 0 0,-1-1 0 0 0,0 1 0 0 0,1-1-1 0 0,-1 1 1 0 0,1 0 0 0 0,-1-1-1 0 0,1 1 1 0 0,-1-1 0 0 0,1 1 0 0 0,-1 0-1 0 0,1 0 1 0 0,0-1 0 0 0,-1 1 0 0 0,1 0-1 0 0,0 0 1 0 0,0-1 0 0 0,0 1 0 0 0,-1 0-1 0 0,1 0 1 0 0,0 1 0 0 0,-4 26-404 0 0,4-23 488 0 0,-5 31-158 0 0,2-16-22 0 0,0 21 1 0 0,-9 133-29 0 0,9-97-2467 0 0,11 125 0 0 0,-1-176 1909 0 0</inkml:trace>
</inkml:ink>
</file>

<file path=ppt/ink/ink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
    </inkml:context>
    <inkml:brush xml:id="br0">
      <inkml:brushProperty name="width" value="0.2" units="cm"/>
      <inkml:brushProperty name="height" value="0.2" units="cm"/>
      <inkml:brushProperty name="color" value="#000000"/>
    </inkml:brush>
  </inkml:definitions>
  <inkml:trace contextRef="#ctx0" brushRef="#br0">1 70 4288 0 0,'0'-3'2816'0'0,"16"3"-2792"0"0,-2 0-24 0 0,16-3 8 0 0,-3-2-32 0 0,17-3 16 0 0,-10 1-272 0 0,10-6-136 0 0,-13-1 216 0 0,12-2 96 0 0</inkml:trace>
</inkml:ink>
</file>

<file path=ppt/ink/ink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
    </inkml:context>
    <inkml:brush xml:id="br0">
      <inkml:brushProperty name="width" value="0.2" units="cm"/>
      <inkml:brushProperty name="height" value="0.2" units="cm"/>
      <inkml:brushProperty name="color" value="#000000"/>
    </inkml:brush>
  </inkml:definitions>
  <inkml:trace contextRef="#ctx0" brushRef="#br0">1 0 4640 0 0,'0'9'2886'0'0,"1"-8"-2783"0"0,6 16-456 0 0,-3-8 499 0 0,29 64-139 0 0,-18-34 44 0 0,24 47 1 0 0,23 37 107 0 0,-53-103-137 0 0,0-1-5 0 0,-1 1-1 0 0,-1 0 1 0 0,-1 0 0 0 0,0 0-1 0 0,-2 1 1 0 0,0 0 0 0 0,1 33-1 0 0,-5-49-31 0 0,-1-1-1 0 0,0 1 1 0 0,1-1-1 0 0,-1 0 1 0 0,-1 1-1 0 0,1-1 1 0 0,-1 0-1 0 0,1 1 0 0 0,-1-1 1 0 0,0 0-1 0 0,-1-1 1 0 0,1 1-1 0 0,-5 5 1 0 0,-1 1-158 0 0,-1-1 1 0 0,0-1 0 0 0,-14 11 0 0 0,23-18 166 0 0,-5 2-38 0 0,1 1-1 0 0,-1-1 1 0 0,0 0 0 0 0,1 0-1 0 0,-9 3 1 0 0,2-3-6 0 0,-1 0 1 0 0,-17 1 0 0 0</inkml:trace>
</inkml:ink>
</file>

<file path=ppt/ink/ink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5"/>
    </inkml:context>
    <inkml:brush xml:id="br0">
      <inkml:brushProperty name="width" value="0.2" units="cm"/>
      <inkml:brushProperty name="height" value="0.2" units="cm"/>
      <inkml:brushProperty name="color" value="#000000"/>
    </inkml:brush>
  </inkml:definitions>
  <inkml:trace contextRef="#ctx0" brushRef="#br0">52 18 3136 0 0,'-1'-4'310'0'0,"-1"-9"1471"0"0,2 20-574 0 0,-9 86-1073 0 0,3-43-90 0 0,-8 79 20 0 0,4-59-43 0 0,1 128 0 0 0,10-161-21 0 0,18 259-30 0 0,-11-218 40 0 0,8 53 26 0 0,-15-124-29 0 0,1 1-1 0 0,0-1 0 0 0,0 1 0 0 0,1-1 0 0 0,-1 0 0 0 0,2 0 0 0 0,-1 0 0 0 0,1-1 0 0 0,0 1 0 0 0,0-1 0 0 0,1 0 0 0 0,0 0 0 0 0,0 0 0 0 0,9 7 0 0 0,16 14 231 0 0,-29-27-231 0 0,0 1 0 0 0,0-1-1 0 0,0 0 1 0 0,0 1-1 0 0,0-1 1 0 0,0 0-1 0 0,0 0 1 0 0,0 0-1 0 0,0 0 1 0 0,0 0 0 0 0,-1 0-1 0 0,1 0 1 0 0,0 0-1 0 0,0 0 1 0 0,0-1-1 0 0,0 1 1 0 0,1-1 0 0 0,16-7-3 0 0,-5 1 27 0 0,0 0 0 0 0,-1-2 0 0 0,19-15-1 0 0,-26 20-25 0 0,0-1 0 0 0,-1 0 0 0 0,0 0 0 0 0,0 0 0 0 0,0 0-1 0 0,0-1 1 0 0,-1 1 0 0 0,0-1 0 0 0,0 0 0 0 0,3-10 0 0 0,-3 7 1 0 0,-1 0-1 0 0,0 0 1 0 0,0-1 0 0 0,1-12 0 0 0,-4 18-1 0 0,1-1 1 0 0,0 1 0 0 0,-1-1 0 0 0,0 1-1 0 0,0-1 1 0 0,-1 1 0 0 0,1 0 0 0 0,-1 0-1 0 0,0-1 1 0 0,-4-6 0 0 0,4 7-3 0 0,-34-51 77 0 0,31 49-158 0 0,1 1 1 0 0,-1-1-1 0 0,0 1 0 0 0,0 1 1 0 0,0-1-1 0 0,-1 1 0 0 0,-9-6 1 0 0,13 9-88 0 0,0 0 0 0 0,0 1-1 0 0,0-1 1 0 0,0 1 0 0 0,0-1 0 0 0,0 1 0 0 0,0 0 0 0 0,0-1 0 0 0,0 1-1 0 0,0 1 1 0 0,0-1 0 0 0,0 0 0 0 0,0 0 0 0 0,0 1 0 0 0,0-1 0 0 0,0 1-1 0 0,-2 0 1 0 0,-9 1-635 0 0,13-2 781 0 0,0 0 0 0 0,-1-1 0 0 0,1 1 1 0 0,0 0-1 0 0,-1 0 0 0 0,1 0 0 0 0,0-1 0 0 0,-1 1 1 0 0,1 0-1 0 0,0-1 0 0 0,0 1 0 0 0,0 0 0 0 0,-1 0 1 0 0,1-1-1 0 0,0 1 0 0 0,0 0 0 0 0,0-1 0 0 0,-1 1 1 0 0,1 0-1 0 0,0-1 0 0 0</inkml:trace>
</inkml:ink>
</file>

<file path=ppt/ink/ink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
    </inkml:context>
    <inkml:brush xml:id="br0">
      <inkml:brushProperty name="width" value="0.2" units="cm"/>
      <inkml:brushProperty name="height" value="0.2" units="cm"/>
      <inkml:brushProperty name="color" value="#000000"/>
    </inkml:brush>
  </inkml:definitions>
  <inkml:trace contextRef="#ctx0" brushRef="#br0">0 1 2720 0 0,'0'0'899'0'0,"0"10"1148"0"0,0 1-1977 0 0,1 0-1 0 0,0 0 1 0 0,0 0-1 0 0,1 0 1 0 0,0 0-1 0 0,1-1 1 0 0,1 1-1 0 0,-1-1 1 0 0,1 0-1 0 0,9 14 0 0 0,-13-23-66 0 0,48 74 162 0 0,-44-70-155 0 0,1 0-1 0 0,0 0 0 0 0,0-1 0 0 0,0 0 0 0 0,0 0 0 0 0,1 0 0 0 0,0 0 1 0 0,-1-1-1 0 0,1 0 0 0 0,1 0 0 0 0,-1-1 0 0 0,0 0 0 0 0,1 0 0 0 0,-1 0 1 0 0,9 1-1 0 0,8 0-50 0 0,1-1 1 0 0,0-1 0 0 0,24-3 0 0 0,-25 1-451 0 0,25-4-1 0 0,-41 4 284 0 0,0-1-1 0 0,0 0 0 0 0,0 0 1 0 0,0 0-1 0 0,0-1 0 0 0,0 0 1 0 0,11-7-1 0 0,0-8-83 0 0</inkml:trace>
</inkml:ink>
</file>

<file path=ppt/ink/ink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
    </inkml:context>
    <inkml:brush xml:id="br0">
      <inkml:brushProperty name="width" value="0.2" units="cm"/>
      <inkml:brushProperty name="height" value="0.2" units="cm"/>
      <inkml:brushProperty name="color" value="#000000"/>
    </inkml:brush>
  </inkml:definitions>
  <inkml:trace contextRef="#ctx0" brushRef="#br0">132 0 3904 0 0,'-1'0'103'0'0,"-1"0"0"0"0,1 1 0 0 0,-1-1 0 0 0,1 0 0 0 0,0 1 0 0 0,-1-1-1 0 0,1 1 1 0 0,0-1 0 0 0,-1 1 0 0 0,1 0 0 0 0,0-1 0 0 0,0 1 0 0 0,-1 0 0 0 0,1 0 0 0 0,0 0 0 0 0,0 0 0 0 0,0 0 0 0 0,0 0 0 0 0,0 0 0 0 0,1 0 0 0 0,-1 0 0 0 0,0 1-1 0 0,0-1 1 0 0,0 2 0 0 0,-2 4-13 0 0,0 0 0 0 0,0 1 0 0 0,-1 10-1 0 0,-2 2 33 0 0,-15 50-3 0 0,-20 123-1 0 0,40-188-117 0 0,-8 48-784 0 0,3 0 0 0 0,1 56 0 0 0,6-70 92 0 0,-1-38 657 0 0,0 1 0 0 0,1-1 0 0 0,-1 1 1 0 0,1-1-1 0 0,-1 0 0 0 0,1 1 0 0 0,-1-1 0 0 0,1 0 1 0 0,0 0-1 0 0,1 2 0 0 0</inkml:trace>
</inkml:ink>
</file>

<file path=ppt/ink/ink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
    </inkml:context>
    <inkml:brush xml:id="br0">
      <inkml:brushProperty name="width" value="0.2" units="cm"/>
      <inkml:brushProperty name="height" value="0.2" units="cm"/>
      <inkml:brushProperty name="color" value="#000000"/>
    </inkml:brush>
  </inkml:definitions>
  <inkml:trace contextRef="#ctx0" brushRef="#br0">19 81 4256 0 0,'-19'-12'1393'0'0,"21"13"-1327"0"0,0-1 0 0 0,0 0 0 0 0,-1 1 0 0 0,1-1 0 0 0,0 0 0 0 0,0 0 1 0 0,0 0-1 0 0,0-1 0 0 0,-1 1 0 0 0,1 0 0 0 0,0-1 0 0 0,2 0 0 0 0,30-9 534 0 0,-24 7-540 0 0,188-40-1014 0 0,-167 35-403 0 0,-21 4 1076 0 0</inkml:trace>
</inkml:ink>
</file>

<file path=ppt/ink/ink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
    </inkml:context>
    <inkml:brush xml:id="br0">
      <inkml:brushProperty name="width" value="0.2" units="cm"/>
      <inkml:brushProperty name="height" value="0.2" units="cm"/>
      <inkml:brushProperty name="color" value="#000000"/>
    </inkml:brush>
  </inkml:definitions>
  <inkml:trace contextRef="#ctx0" brushRef="#br0">125 20 3776 0 0,'-3'-19'3254'0'0,"3"23"-3238"0"0,0 0 0 0 0,-1 1-1 0 0,0-1 1 0 0,0 0 0 0 0,-3 8-1 0 0,0 3-10 0 0,1-4-3 0 0,-15 61 5 0 0,-29 189 80 0 0,12 48 60 0 0,33-280-145 0 0,-4 138-22 0 0,7-145 17 0 0,0-1-1 0 0,2 0 1 0 0,0 0-1 0 0,1 0 1 0 0,13 36-1 0 0,-15-51 11 0 0,0-1-1 0 0,1 0 0 0 0,-1 0 1 0 0,7 10-1 0 0,-7-14-4 0 0,-1 1 0 0 0,0-1 0 0 0,1 0 0 0 0,-1 1 0 0 0,1-1 0 0 0,-1 0 0 0 0,1 0 0 0 0,-1 0 0 0 0,1 0 0 0 0,0 0 0 0 0,0-1 0 0 0,-1 1 0 0 0,1 0 0 0 0,0-1 0 0 0,0 1 0 0 0,0-1 0 0 0,0 0 0 0 0,0 0 0 0 0,2 1 0 0 0,0-2 4 0 0,1 1 0 0 0,-1-1 0 0 0,0 0 0 0 0,0 0 0 0 0,0 0 0 0 0,0 0-1 0 0,0-1 1 0 0,0 1 0 0 0,0-1 0 0 0,-1 0 0 0 0,1 0 0 0 0,-1-1 0 0 0,1 1 0 0 0,-1-1 0 0 0,0 1 0 0 0,0-1 0 0 0,0 0-1 0 0,0-1 1 0 0,0 1 0 0 0,-1 0 0 0 0,1-1 0 0 0,-1 1 0 0 0,0-1 0 0 0,0 0 0 0 0,-1 0 0 0 0,3-7 0 0 0,-2 6 2 0 0,0-1 0 0 0,0-1 0 0 0,-1 1 1 0 0,0 0-1 0 0,0 0 0 0 0,0 0 0 0 0,-1-1 1 0 0,0 1-1 0 0,0 0 0 0 0,-1 0 0 0 0,0-1 1 0 0,0 1-1 0 0,0 0 0 0 0,-1 0 0 0 0,0 0 1 0 0,0 0-1 0 0,-6-11 0 0 0,3 10-139 0 0,0-1 1 0 0,-1 1-1 0 0,0 0 0 0 0,0 0 1 0 0,-1 1-1 0 0,0-1 0 0 0,0 1 1 0 0,0 1-1 0 0,-1 0 0 0 0,1 0 1 0 0,-2 0-1 0 0,-13-5 0 0 0,11 6-75 0 0</inkml:trace>
</inkml:ink>
</file>

<file path=ppt/ink/ink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
    </inkml:context>
    <inkml:brush xml:id="br0">
      <inkml:brushProperty name="width" value="0.2" units="cm"/>
      <inkml:brushProperty name="height" value="0.2" units="cm"/>
      <inkml:brushProperty name="color" value="#000000"/>
    </inkml:brush>
  </inkml:definitions>
  <inkml:trace contextRef="#ctx0" brushRef="#br0">72 242 3200 0 0,'29'31'1487'0'0,"-25"-27"-1351"0"0,0 0 0 0 0,1 0 1 0 0,-1 0-1 0 0,1-1 0 0 0,7 6 1 0 0,-9-8-104 0 0,-1 0 0 0 0,1 0 1 0 0,-1 0-1 0 0,1 0 0 0 0,0 0 1 0 0,0 0-1 0 0,-1-1 1 0 0,1 0-1 0 0,0 1 0 0 0,0-1 1 0 0,0 0-1 0 0,-1 0 0 0 0,1 0 1 0 0,0-1-1 0 0,0 1 0 0 0,0-1 1 0 0,3 0-1 0 0,0-2-17 0 0,0 0 0 0 0,0 0 1 0 0,0 0-1 0 0,0-1 0 0 0,-1 0 0 0 0,1 0 0 0 0,-1 0 1 0 0,0-1-1 0 0,0 0 0 0 0,0 0 0 0 0,-1 0 0 0 0,6-9 0 0 0,1-3 38 0 0,-1-1-1 0 0,0 0 1 0 0,7-21-1 0 0,-14 31-12 0 0,-1-1-1 0 0,0 0 1 0 0,-1 0-1 0 0,1 0 1 0 0,-1 0-1 0 0,-1 0 1 0 0,0-10-1 0 0,0 19-39 0 0,0-2 14 0 0,-1-1 0 0 0,1 1 0 0 0,0 0 0 0 0,-1 0 0 0 0,1-1 0 0 0,-1 1 0 0 0,1 0 0 0 0,-1 0 0 0 0,0 0 0 0 0,0 0 0 0 0,0 0 0 0 0,0 0 0 0 0,0 0 0 0 0,-1 0 0 0 0,-1-2-1 0 0,0 1 9 0 0,1 0-13 0 0,0 1 1 0 0,-1-1 0 0 0,1 1-1 0 0,-1 0 1 0 0,0 0 0 0 0,0 0-1 0 0,0 0 1 0 0,0 0 0 0 0,0 1-1 0 0,0 0 1 0 0,0-1 0 0 0,0 1-1 0 0,-1 0 1 0 0,1 0-1 0 0,-5 0 1 0 0,-5-1-25 0 0,-1 1 0 0 0,-17 0 1 0 0,30 1 10 0 0,-16 1-296 0 0,-1 1-1 0 0,1 1 0 0 0,0 0 0 0 0,0 1 0 0 0,0 1 1 0 0,-30 13-1 0 0,22-8-221 0 0,6-5 266 0 0</inkml:trace>
</inkml:ink>
</file>

<file path=ppt/ink/ink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
    </inkml:context>
    <inkml:brush xml:id="br0">
      <inkml:brushProperty name="width" value="0.2" units="cm"/>
      <inkml:brushProperty name="height" value="0.2" units="cm"/>
      <inkml:brushProperty name="color" value="#000000"/>
    </inkml:brush>
  </inkml:definitions>
  <inkml:trace contextRef="#ctx0" brushRef="#br0">2 0 3328 0 0,'-1'1'1778'0'0,"7"2"-1070"0"0,7 1-621 0 0,22 2-52 0 0,2-2-1 0 0,-1-1 0 0 0,38-3 1 0 0,-55 0-18 0 0,112-8 128 0 0,-111 8-87 0 0,-13-1 6 0 0,0 1 0 0 0,1 0 0 0 0,-1 1 0 0 0,0 0 0 0 0,9 2-1 0 0,-15-3-51 0 0,1 1-1 0 0,-1-1 0 0 0,0 1 0 0 0,0 0 0 0 0,0 0 0 0 0,1 0 1 0 0,-1 0-1 0 0,0 0 0 0 0,0 0 0 0 0,0 0 0 0 0,-1 0 0 0 0,1 0 0 0 0,0 0 1 0 0,0 0-1 0 0,0 1 0 0 0,-1-1 0 0 0,1 0 0 0 0,-1 0 0 0 0,1 1 0 0 0,-1-1 1 0 0,0 1-1 0 0,1-1 0 0 0,-1 0 0 0 0,0 3 0 0 0,1 6 27 0 0,0 0 1 0 0,-1 14-1 0 0,0-13-25 0 0,-4 83 51 0 0,2-65-33 0 0,-8 38-1 0 0,-2 18 12 0 0,-5 149-13 0 0,8-6-2435 0 0,11-197 1775 0 0,-2-30 610 0 0,1 0 0 0 0,-1 0 0 0 0,0 0 0 0 0,0 0 0 0 0,1-1 0 0 0,-1 1 0 0 0,1 0 0 0 0,-1 0 0 0 0,1-1 0 0 0,-1 1 0 0 0,1 0 0 0 0,-1-1 0 0 0,1 1 0 0 0,0 0 0 0 0,0 0 0 0 0</inkml:trace>
</inkml:ink>
</file>

<file path=ppt/ink/ink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
    </inkml:context>
    <inkml:brush xml:id="br0">
      <inkml:brushProperty name="width" value="0.2" units="cm"/>
      <inkml:brushProperty name="height" value="0.2" units="cm"/>
      <inkml:brushProperty name="color" value="#000000"/>
    </inkml:brush>
  </inkml:definitions>
  <inkml:trace contextRef="#ctx0" brushRef="#br0">6 8 4384 0 0,'-5'0'2640'0'0,"10"8"-2552"0"0,13-8-112 0 0,-1 0 16 0 0,22 0 0 0 0,-8 0-16 0 0,13-5 0 0 0,-8 2-448 0 0,3 0-176 0 0,-4-2 304 0 0,-1 5 168 0 0</inkml:trace>
</inkml:ink>
</file>

<file path=ppt/ink/ink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
    </inkml:context>
    <inkml:brush xml:id="br0">
      <inkml:brushProperty name="width" value="0.2" units="cm"/>
      <inkml:brushProperty name="height" value="0.2" units="cm"/>
      <inkml:brushProperty name="color" value="#000000"/>
    </inkml:brush>
  </inkml:definitions>
  <inkml:trace contextRef="#ctx0" brushRef="#br0">311 1 2496 0 0,'0'0'2743'0'0,"-1"10"-1829"0"0,-25 70-467 0 0,5-24-298 0 0,-48 125 163 0 0,46-125-257 0 0,-65 186 30 0 0,62-162-130 0 0,-26 101-1382 0 0,51-176 1217 0 0,-1 0 0 0 0,1 1 0 0 0,1-1 0 0 0,-1 0-1 0 0,1 1 1 0 0,0-1 0 0 0,1 9 0 0 0,0-13 199 0 0,-1-1 1 0 0,0-1-1 0 0,1 1 1 0 0,-1 0-1 0 0,0 0 1 0 0,0 0-1 0 0,1 0 1 0 0,-1 0-1 0 0,0 0 1 0 0,0 0-1 0 0,1 0 1 0 0,-1 0-1 0 0,0 0 1 0 0,0-1-1 0 0,1 1 1 0 0,-1 0-1 0 0,0 0 1 0 0,0 0-1 0 0,0 0 1 0 0,1-1-1 0 0,-1 1 1 0 0,0 0-1 0 0,0 0 1 0 0,0-1-1 0 0,0 1 1 0 0,1 0-1 0 0,-1 0 1 0 0,0-1-1 0 0,0 1 1 0 0,0 0-1 0 0,0-1 1 0 0</inkml:trace>
</inkml:ink>
</file>

<file path=ppt/ink/ink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
    </inkml:context>
    <inkml:brush xml:id="br0">
      <inkml:brushProperty name="width" value="0.2" units="cm"/>
      <inkml:brushProperty name="height" value="0.2" units="cm"/>
      <inkml:brushProperty name="color" value="#000000"/>
    </inkml:brush>
  </inkml:definitions>
  <inkml:trace contextRef="#ctx0" brushRef="#br0">6 155 3200 0 0,'0'8'355'0'0,"1"1"-1"0"0,0-1 1 0 0,1 0 0 0 0,3 12-1 0 0,-4-18-324 0 0,-1-1 0 0 0,1 1 1 0 0,0-1-1 0 0,0 1 0 0 0,0-1 0 0 0,0 1 0 0 0,0-1 0 0 0,0 0 0 0 0,0 1 1 0 0,0-1-1 0 0,0 0 0 0 0,3 2 0 0 0,2 2 49 0 0,-4-3-60 0 0,0 1 0 0 0,1-1-1 0 0,-1 0 1 0 0,1 0 0 0 0,-1 0 0 0 0,1 0 0 0 0,0 0 0 0 0,0-1-1 0 0,0 1 1 0 0,0-1 0 0 0,0 0 0 0 0,0 0 0 0 0,0 0 0 0 0,0 0-1 0 0,7 1 1 0 0,-5-2-5 0 0,0 0-1 0 0,0 0 0 0 0,0-1 1 0 0,0 1-1 0 0,0-1 0 0 0,1 0 1 0 0,-1-1-1 0 0,-1 1 0 0 0,9-4 1 0 0,-6 2-1 0 0,0-1 0 0 0,0 0 1 0 0,0 0-1 0 0,-1 0 0 0 0,1-1 1 0 0,-1 0-1 0 0,0-1 0 0 0,0 1 1 0 0,-1-1-1 0 0,0 0 0 0 0,0 0 1 0 0,0-1-1 0 0,4-7 0 0 0,-6 6 6 0 0,1-1 0 0 0,-1 1 0 0 0,-1-1 0 0 0,1 1 0 0 0,-2-1 0 0 0,2-10 0 0 0,-2 14-5 0 0,-1 0 1 0 0,0 0-1 0 0,0 0 0 0 0,-1 0 0 0 0,1 0 1 0 0,-1 0-1 0 0,0 0 0 0 0,0 0 0 0 0,-1 0 1 0 0,1 0-1 0 0,-5-8 0 0 0,4 10-3 0 0,1 1-1 0 0,0 0 1 0 0,-1 0 0 0 0,0 0-1 0 0,0 0 1 0 0,1 0 0 0 0,-1 0-1 0 0,0 1 1 0 0,0-1-1 0 0,-1 0 1 0 0,1 1 0 0 0,0 0-1 0 0,0 0 1 0 0,-1-1 0 0 0,1 1-1 0 0,-1 1 1 0 0,1-1 0 0 0,-1 0-1 0 0,-3 0 1 0 0,3 1-10 0 0,-1-1 0 0 0,0 1 1 0 0,0 0-1 0 0,1 1 0 0 0,-1-1 1 0 0,0 1-1 0 0,0 0 0 0 0,1 0 0 0 0,-1 0 1 0 0,1 0-1 0 0,-1 0 0 0 0,-6 4 0 0 0,-2 4-36 0 0,0-1 0 0 0,0 1-1 0 0,-12 14 1 0 0,-12 8-858 0 0,31-27 679 0 0,1-1-6 0 0,-1 1-1 0 0,0 0 1 0 0,1 0 0 0 0,0 0-1 0 0,-6 8 1 0 0,3 5-96 0 0</inkml:trace>
</inkml:ink>
</file>

<file path=ppt/ink/ink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2"/>
    </inkml:context>
    <inkml:brush xml:id="br0">
      <inkml:brushProperty name="width" value="0.2" units="cm"/>
      <inkml:brushProperty name="height" value="0.2" units="cm"/>
      <inkml:brushProperty name="color" value="#000000"/>
    </inkml:brush>
  </inkml:definitions>
  <inkml:trace contextRef="#ctx0" brushRef="#br0">14 1 2816 0 0,'0'0'2619'0'0,"0"8"-2657"0"0,1 8 49 0 0,1 1 0 0 0,6 25 1 0 0,-1-5-7 0 0,0 13 50 0 0,1 1-1 0 0,29 86 1 0 0,-36-133-52 0 0,32 90 117 0 0,27 132-1 0 0,-45-157-10 0 0,7 46 100 0 0,-20-102-158 0 0,-2 0 0 0 0,1 0 0 0 0,-1 0 0 0 0,-1 0-1 0 0,-1 0 1 0 0,-4 21 0 0 0,5-32-58 0 0,0 1 0 0 0,0-1-1 0 0,0 0 1 0 0,0 1 0 0 0,0-1 0 0 0,0 0 0 0 0,-1 0 0 0 0,1 0 0 0 0,-1 0 0 0 0,0-1 0 0 0,1 1 0 0 0,-1 0-1 0 0,0-1 1 0 0,0 1 0 0 0,0-1 0 0 0,0 1 0 0 0,-1-1 0 0 0,1 0 0 0 0,0 0 0 0 0,0 0 0 0 0,-1 0 0 0 0,1-1-1 0 0,0 1 1 0 0,-5 0 0 0 0,-2 1-167 0 0,0-1 0 0 0,0-1-1 0 0,0 0 1 0 0,-18-2 0 0 0,-14-4-192 0 0,-16-8 169 0 0</inkml:trace>
</inkml:ink>
</file>

<file path=ppt/ink/ink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3"/>
    </inkml:context>
    <inkml:brush xml:id="br0">
      <inkml:brushProperty name="width" value="0.2" units="cm"/>
      <inkml:brushProperty name="height" value="0.2" units="cm"/>
      <inkml:brushProperty name="color" value="#000000"/>
    </inkml:brush>
  </inkml:definitions>
  <inkml:trace contextRef="#ctx0" brushRef="#br0">7 1 3776 0 0,'-6'1'1525'0'0,"10"3"-861"0"0,17 6-650 0 0,-10-5 63 0 0,-3-1-66 0 0,0 0 0 0 0,0 0 0 0 0,0-1-1 0 0,0 0 1 0 0,0-1 0 0 0,1 1 0 0 0,-1-2 0 0 0,12 2 0 0 0,9-1 2 0 0,32-2-1 0 0,-26-1-53 0 0,-28 1-13 0 0,-2 0-80 0 0,1 0 0 0 0,0 0 0 0 0,-1 0 0 0 0,1 1 1 0 0,0 0-1 0 0,-1 0 0 0 0,1 0 0 0 0,-1 1 0 0 0,6 1 0 0 0,4 9-27 0 0</inkml:trace>
</inkml:ink>
</file>

<file path=ppt/ink/ink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
    </inkml:context>
    <inkml:brush xml:id="br0">
      <inkml:brushProperty name="width" value="0.2" units="cm"/>
      <inkml:brushProperty name="height" value="0.2" units="cm"/>
      <inkml:brushProperty name="color" value="#000000"/>
    </inkml:brush>
  </inkml:definitions>
  <inkml:trace contextRef="#ctx0" brushRef="#br0">46 43 3008 0 0,'0'-9'644'0'0,"0"-21"1541"0"0,2 26-1620 0 0,0 17-598 0 0,10 40 48 0 0,-8-39-4 0 0,-1-1-1 0 0,2 19 1 0 0,-3 3 55 0 0,14 69 0 0 0,-2-1 43 0 0,-5-34-70 0 0,-1 7 4 0 0,-4-42-12 0 0,9 47-1 0 0,-10-70-17 0 0,-1 1 0 0 0,0 14-1 0 0,3 14 23 0 0,-4-35-23 0 0,-1 1 1 0 0,1-1-1 0 0,-1 1 0 0 0,0-1 1 0 0,0 1-1 0 0,0-1 0 0 0,-1 0 1 0 0,0 1-1 0 0,0-1 0 0 0,0 0 0 0 0,-2 6 1 0 0,2-9-28 0 0,0 1 0 0 0,0-1-1 0 0,-1 0 1 0 0,1 1 0 0 0,0-1 0 0 0,-1 0 0 0 0,0 0 0 0 0,1 0 0 0 0,-1 0 0 0 0,0 0 0 0 0,0 0 0 0 0,0-1 0 0 0,0 1 0 0 0,0-1 0 0 0,0 1-1 0 0,-1-1 1 0 0,1 0 0 0 0,0 0 0 0 0,-1 0 0 0 0,1 0 0 0 0,-1 0 0 0 0,1 0 0 0 0,-1-1 0 0 0,-4 1 0 0 0,2-1-72 0 0,0 1 0 0 0,0-1 0 0 0,0 0 1 0 0,0-1-1 0 0,0 1 0 0 0,0-1 0 0 0,0 0 0 0 0,-7-3 0 0 0,-30-13-79 0 0</inkml:trace>
</inkml:ink>
</file>

<file path=ppt/ink/ink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
    </inkml:context>
    <inkml:brush xml:id="br0">
      <inkml:brushProperty name="width" value="0.2" units="cm"/>
      <inkml:brushProperty name="height" value="0.2" units="cm"/>
      <inkml:brushProperty name="color" value="#000000"/>
    </inkml:brush>
  </inkml:definitions>
  <inkml:trace contextRef="#ctx0" brushRef="#br0">0 0 3808 0 0,'0'7'1744'0'0,"14"2"-1240"0"0,-9-9-432 0 0,3 5-8 0 0,16-2-16 0 0,-2 2-8 0 0,10-5-24 0 0,-9 0-400 0 0,31 0-176 0 0,-12 0 280 0 0,12 0 136 0 0</inkml:trace>
</inkml:ink>
</file>

<file path=ppt/ink/ink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3"/>
    </inkml:context>
    <inkml:brush xml:id="br0">
      <inkml:brushProperty name="width" value="0.2" units="cm"/>
      <inkml:brushProperty name="height" value="0.2" units="cm"/>
      <inkml:brushProperty name="color" value="#000000"/>
    </inkml:brush>
  </inkml:definitions>
  <inkml:trace contextRef="#ctx0" brushRef="#br0">153 0 3328 0 0,'1'6'2151'0'0,"0"-3"-2144"0"0,0 1 0 0 0,0-1 0 0 0,-1 1 0 0 0,1-1 0 0 0,-1 6 0 0 0,-17 233 412 0 0,-25 58-190 0 0,-13 155-52 0 0,16 83-83 0 0,34 109-42 0 0,24 12 5 0 0,10 93-29 0 0,-6 7 40 0 0,-3 8-23 0 0,5-24-45 0 0,9-12-1 0 0,1-45 22 0 0,-5-36-15 0 0,-9-60-34 0 0,-19-496 28 0 0,6 155 0 0 0,12 210 0 0 0,3-97 0 0 0,-23-352 0 0 0,23 318 0 0 0,-13-219 0 0 0,0 52 2 0 0,-1 51 2 0 0,1 64-10 0 0,-10 65 38 0 0,5-298-20 0 0,-5-40-12 0 0,0 0-1 0 0,0-1 1 0 0,1 1 0 0 0,-1 0 0 0 0,1-1 0 0 0,0 1-1 0 0,-1-1 1 0 0,1 1 0 0 0,0-1 0 0 0,1 1 0 0 0,-1-1-1 0 0,0 0 1 0 0,1 1 0 0 0,-1-1 0 0 0,1 0 0 0 0,0 0-1 0 0,0 0 1 0 0,0 0 0 0 0,0-1 0 0 0,0 1 0 0 0,0 0-1 0 0,0-1 1 0 0,1 0 0 0 0,4 3 0 0 0,3 0 4 0 0,1 0 0 0 0,-1 0-1 0 0,1-1 1 0 0,16 2 0 0 0,-21-4-5 0 0,394 46-7 0 0,-97-17-23 0 0,125 24 45 0 0,-79-18-2 0 0,262 7-7 0 0,-139-27 35 0 0,-166-12-23 0 0,120-4-19 0 0,696-20-6 0 0,-535-9 8 0 0,-195 8 0 0 0,211-8 17 0 0,377-7-2 0 0,-663 24-13 0 0,224-11 10 0 0,78-5-17 0 0,-348 16-2 0 0,138-8 22 0 0,-339 14 12 0 0,40-2 67 0 0,-110 8-101 0 0,1 0-1 0 0,-1 0 0 0 0,1 0 0 0 0,-1 0 0 0 0,1 0 0 0 0,-1 0 1 0 0,1 0-1 0 0,-1 0 0 0 0,1 0 0 0 0,-1-1 0 0 0,1 1 0 0 0,-1 0 0 0 0,1 0 1 0 0,-1 0-1 0 0,0 0 0 0 0,1-1 0 0 0,-1 1 0 0 0,1 0 0 0 0,0-1 0 0 0,-1-10-671 0 0,0 3 631 0 0,-3-30-46 0 0</inkml:trace>
</inkml:ink>
</file>

<file path=ppt/ink/ink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6"/>
    </inkml:context>
    <inkml:brush xml:id="br0">
      <inkml:brushProperty name="width" value="0.2" units="cm"/>
      <inkml:brushProperty name="height" value="0.2" units="cm"/>
      <inkml:brushProperty name="color" value="#000000"/>
    </inkml:brush>
  </inkml:definitions>
  <inkml:trace contextRef="#ctx0" brushRef="#br0">10 146 3456 0 0,'-9'8'1132'0'0,"9"-8"-1111"0"0,0 0 0 0 0,0 0 0 0 0,0 0 0 0 0,0 0 0 0 0,0 0 0 0 0,0 0 0 0 0,-1 0 0 0 0,1 1 0 0 0,0-1 0 0 0,0 0 0 0 0,0 0 0 0 0,0 0 0 0 0,0 0 0 0 0,0 0 0 0 0,0 0 0 0 0,0 1 0 0 0,0-1 0 0 0,0 0 0 0 0,0 0 0 0 0,0 0 0 0 0,0 0 0 0 0,1 0 0 0 0,-1 2 252 0 0,1-2-252 0 0,-1 0 0 0 0,0 0 0 0 0,0 0 0 0 0,0 0 0 0 0,0 0 0 0 0,0 0 0 0 0,22 3 689 0 0,-13-3-901 0 0,156 13 95 0 0,267-21 196 0 0,26-25 81 0 0,-415 30-170 0 0,376-28 44 0 0,-301 23-54 0 0,554-34 47 0 0,-403 29-29 0 0,67-1 4 0 0,1604-7 134 0 0,-1903 21-155 0 0,764 9 56 0 0,46 5 10 0 0,-650-11-58 0 0,410 4 25 0 0,356 20-4 0 0,-673-16-23 0 0,599 34 3 0 0,-480-22-21 0 0,152 29 33 0 0,187 83 9 0 0,-730-131-31 0 0,145 39-17 0 0,-117-26 13 0 0,19 7 49 0 0,-60-23-42 0 0,-1 1 0 0 0,1 0-1 0 0,0 1 1 0 0,7 4 0 0 0,-11-6-3 0 0,1 0 0 0 0,-1-1 0 0 0,0 1 0 0 0,1 0 0 0 0,-1 0 0 0 0,0 0 0 0 0,0 1 0 0 0,0-1 0 0 0,0 0 0 0 0,0 0 0 0 0,0 1 0 0 0,0-1 0 0 0,0 0 0 0 0,-1 1 0 0 0,1-1 0 0 0,0 3 0 0 0,-1-2 64 0 0,1-1-46 0 0,1 2-8 0 0,-1-2-13 0 0,0 0-1 0 0,0 0 1 0 0,-1 0 0 0 0,1 0 0 0 0,0 0-1 0 0,1 0 1 0 0,-1 0 0 0 0,0 0 0 0 0,0-1-1 0 0,0 1 1 0 0,0 0 0 0 0,1-1 0 0 0,-1 1-1 0 0,2 0 1 0 0,12 7-19 0 0,-7-2 20 0 0,0-4 1 0 0,-4 4 2 0 0,-3-5 8 0 0,2 0-18 0 0,-2-1 9 0 0,0 0-1 0 0,-1 0 1 0 0,1 1 0 0 0,0-1 0 0 0,0 0-1 0 0,-1 0 1 0 0,1 1 0 0 0,0-1 0 0 0,0 1-1 0 0,-1-1 1 0 0,1 1 0 0 0,0-1 0 0 0,-1 1 0 0 0,1-1-1 0 0,-1 1 1 0 0,1 0 0 0 0,-1-1 0 0 0,1 1-1 0 0,-1 0 1 0 0,1-1 0 0 0,-1 1 0 0 0,0 0-1 0 0,1-1 1 0 0,-1 3 0 0 0,1 1 1 0 0,0 0-1 0 0,0 0 1 0 0,-1 1 0 0 0,0 6 0 0 0,-15 518 32 0 0,-13-66 18 0 0,12 68-22 0 0,12-313-29 0 0,5 101-20 0 0,1-108 19 0 0,23 364 43 0 0,68 399-24 0 0,-6 14 19 0 0,-56 808 50 0 0,-70-1051-84 0 0,-5-161 21 0 0,36-470-22 0 0,-2 99-2 0 0,24 286 0 0 0,30-89-1 0 0,12 86 40 0 0,-66-127-3 0 0,7-344-31 0 0,-10 40-1 0 0,-1 11 1 0 0,-2 33 0 0 0,6-54-8 0 0,-3 95 0 0 0,13 14 135 0 0,0-162-116 0 0,-4 4-13 0 0,4-5-22 0 0,-1 3-44 0 0,-1 3 64 0 0,0 0-1 0 0,1 0 0 0 0,0 1 0 0 0,0-1 0 0 0,0 9 0 0 0,1 173-112 0 0,0-188 225 0 0,-1 1-113 0 0,0 0 11 0 0,-1-1 0 0 0,1 0-1 0 0,-1 1 1 0 0,1-1 0 0 0,-1 0 0 0 0,-1 1 0 0 0,-100 18 49 0 0,0-6 0 0 0,-108 2 1 0 0,205-16-62 0 0,-296 20-32 0 0,142-9 15 0 0,27-2 3 0 0,-235 26 58 0 0,63-27-25 0 0,230-8-19 0 0,-301-28 32 0 0,319 21-48 0 0,-59-17 1 0 0,95 18 14 0 0,14 3 0 0 0,1 2 1 0 0,0-1-1 0 0,-1 1 1 0 0,1 0-1 0 0,-1 0 1 0 0,1 0-1 0 0,-9 1 1 0 0,6 0-27 0 0,2-1 26 0 0,6-2-3 0 0,1 2-16 0 0</inkml:trace>
</inkml:ink>
</file>

<file path=ppt/ink/ink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4"/>
    </inkml:context>
    <inkml:brush xml:id="br0">
      <inkml:brushProperty name="width" value="0.2" units="cm"/>
      <inkml:brushProperty name="height" value="0.2" units="cm"/>
      <inkml:brushProperty name="color" value="#000000"/>
    </inkml:brush>
  </inkml:definitions>
  <inkml:trace contextRef="#ctx0" brushRef="#br0">1 3119 2528 0 0,'0'0'2127'0'0,"1"0"-1894"0"0,105 5 659 0 0,-65-5-757 0 0,67-1-26 0 0,81-5 23 0 0,-70 0-82 0 0,66 0 14 0 0,33 20-48 0 0,-7-2 28 0 0,-18-11 7 0 0,-4-1-6 0 0,321 0 5 0 0,-379-10-63 0 0,-2-1 14 0 0,247 11 56 0 0,-375 0-49 0 0,13 0 7 0 0,97 0 71 0 0,-109 0-78 0 0,-2-15 188 0 0,-1-28-112 0 0,6-161-50 0 0,-4 61-32 0 0,-2 86-11 0 0,-4-100 8 0 0,-7-36-3 0 0,-1 5 1 0 0,-9-173 10 0 0,-18-30-26 0 0,6 91 6 0 0,15 69-17 0 0,15 190 44 0 0,-1-16-9 0 0,2-169-44 0 0,-2 167-1 0 0,0 6 46 0 0,2-338-129 0 0,-9 392-137 0 0,-7 5 223 0 0</inkml:trace>
</inkml:ink>
</file>

<file path=ppt/ink/ink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8"/>
    </inkml:context>
    <inkml:brush xml:id="br0">
      <inkml:brushProperty name="width" value="0.2" units="cm"/>
      <inkml:brushProperty name="height" value="0.2" units="cm"/>
      <inkml:brushProperty name="color" value="#000000"/>
    </inkml:brush>
  </inkml:definitions>
  <inkml:trace contextRef="#ctx0" brushRef="#br0">0 1 3136 0 0,'0'0'1011'0'0,"11"3"218"0"0,-8 1-1222 0 0,0-1 0 0 0,-1 1 0 0 0,1 0 1 0 0,-1 0-1 0 0,0 0 0 0 0,0 0 0 0 0,2 8 0 0 0,9 37 68 0 0,-4-17-42 0 0,-4-11-11 0 0,5 25 0 0 0,0 4-14 0 0,-5-31 5 0 0,-2 1-1 0 0,-1-1 0 0 0,1 30 1 0 0,-1-4 13 0 0,6 21 1 0 0,-4-38-14 0 0,1 47 0 0 0,2 71 37 0 0,-3-80-25 0 0,-1-20-12 0 0,4 145 42 0 0,-1-40-30 0 0,0-26-22 0 0,0 35 63 0 0,0-52-27 0 0,6 232 48 0 0,4 34-34 0 0,-8-40-13 0 0,-7-255-29 0 0,6 162 1 0 0,-1-82-4 0 0,7 229 36 0 0,-3-28 1 0 0,3-7 6 0 0,0-51-31 0 0,-3 156-970 0 0,-10-464 803 0 0</inkml:trace>
</inkml:ink>
</file>

<file path=ppt/ink/ink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9"/>
    </inkml:context>
    <inkml:brush xml:id="br0">
      <inkml:brushProperty name="width" value="0.2" units="cm"/>
      <inkml:brushProperty name="height" value="0.2" units="cm"/>
      <inkml:brushProperty name="color" value="#000000"/>
    </inkml:brush>
  </inkml:definitions>
  <inkml:trace contextRef="#ctx0" brushRef="#br0">1 550 3200 0 0,'0'1'106'0'0,"1"0"0"0"0,0-1 1 0 0,-1 1-1 0 0,1 0 0 0 0,0-1 0 0 0,0 1 1 0 0,-1-1-1 0 0,1 1 0 0 0,0-1 0 0 0,0 0 0 0 0,0 1 1 0 0,0-1-1 0 0,0 0 0 0 0,0 0 0 0 0,0 0 1 0 0,-1 1-1 0 0,3-1 0 0 0,-3 0-77 0 0,15 1 103 0 0,-1 0-1 0 0,26-2 1 0 0,-13 1-70 0 0,212-5 182 0 0,72-28 9 0 0,-309 32-252 0 0,447-80 105 0 0,-278 43-82 0 0,160-33 30 0 0,230-31 83 0 0,-111 52 0 0 0,-336 40-117 0 0,206-13 36 0 0,-128 10-10 0 0,244-30 40 0 0,-24-10-15 0 0,-30 29 25 0 0,-375 22-446 0 0,-15-4-139 0 0,1 3 383 0 0</inkml:trace>
</inkml:ink>
</file>

<file path=ppt/ink/ink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0"/>
    </inkml:context>
    <inkml:brush xml:id="br0">
      <inkml:brushProperty name="width" value="0.2" units="cm"/>
      <inkml:brushProperty name="height" value="0.2" units="cm"/>
      <inkml:brushProperty name="color" value="#000000"/>
    </inkml:brush>
  </inkml:definitions>
  <inkml:trace contextRef="#ctx0" brushRef="#br0">27 10 3680 0 0,'0'-9'2272'0'0,"0"22"-1758"0"0,0 40-458 0 0,-4 103 82 0 0,-2-72-196 0 0,-10 262-940 0 0,16-336 762 0 0,-1-5-36 0 0,1 0 0 0 0,0 0 0 0 0,1 0 0 0 0,-1 0 0 0 0,1 0 0 0 0,0 0 0 0 0,0 0 0 0 0,1 0 0 0 0,2 7 0 0 0,5 7-760 0 0</inkml:trace>
</inkml:ink>
</file>

<file path=ppt/ink/ink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
    </inkml:context>
    <inkml:brush xml:id="br0">
      <inkml:brushProperty name="width" value="0.2" units="cm"/>
      <inkml:brushProperty name="height" value="0.2" units="cm"/>
      <inkml:brushProperty name="color" value="#000000"/>
    </inkml:brush>
  </inkml:definitions>
  <inkml:trace contextRef="#ctx0" brushRef="#br0">31 1 3936 0 0,'-30'31'2532'0'0,"46"-31"-2384"0"0,10 3-144 0 0,45-1-1 0 0,-41-3-2 0 0,202 1-429 0 0,-191-2 262 0 0,-2-9 80 0 0</inkml:trace>
</inkml:ink>
</file>

<file path=ppt/ink/ink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
    </inkml:context>
    <inkml:brush xml:id="br0">
      <inkml:brushProperty name="width" value="0.2" units="cm"/>
      <inkml:brushProperty name="height" value="0.2" units="cm"/>
      <inkml:brushProperty name="color" value="#000000"/>
    </inkml:brush>
  </inkml:definitions>
  <inkml:trace contextRef="#ctx0" brushRef="#br0">61 14 4032 0 0,'-7'-12'1301'0'0,"7"12"-1291"0"0,0 0 0 0 0,0 0 0 0 0,0 0 0 0 0,0-1 0 0 0,0 1 0 0 0,-1 0 0 0 0,1 0 0 0 0,0 0 0 0 0,0 0 0 0 0,0 0 0 0 0,0 0 0 0 0,0 0 0 0 0,0 0 0 0 0,0-1 0 0 0,-1 1 0 0 0,1 0 0 0 0,0 0 0 0 0,0 0 0 0 0,0 0 0 0 0,0 0 0 0 0,0 0 0 0 0,-1 0 0 0 0,1 0 0 0 0,0 0 0 0 0,0 0 0 0 0,0 0 0 0 0,0 0 0 0 0,-1 0 0 0 0,1 0 0 0 0,0 0 0 0 0,0 0 0 0 0,0 0 0 0 0,0 0 0 0 0,0 0 0 0 0,-1 0 0 0 0,1 0 0 0 0,0 0 0 0 0,0 1 0 0 0,0-1 0 0 0,0 0 0 0 0,0 0 0 0 0,-1 0 0 0 0,1 0 0 0 0,0 0 0 0 0,0 0 0 0 0,0 0 0 0 0,0 0 0 0 0,0 1 0 0 0,0-1 0 0 0,0 0 0 0 0,0 0 0 0 0,-3 1 31 0 0,0 0-1 0 0,1 0 1 0 0,-1 0-1 0 0,1 1 0 0 0,-1-1 0 0 0,1 1 1 0 0,-1-1-1 0 0,1 1 0 0 0,0 0 0 0 0,0-1 1 0 0,0 1-1 0 0,0 0 0 0 0,0 1 0 0 0,1-1 1 0 0,-1 0-1 0 0,0 0 0 0 0,0 3 0 0 0,0 3-40 0 0,0-1 0 0 0,1 0 0 0 0,-1 1 0 0 0,2-1 0 0 0,-1 1 0 0 0,1-1 0 0 0,1 1 0 0 0,-1-1 0 0 0,1 1 0 0 0,0-1 0 0 0,1 0 0 0 0,0 1 0 0 0,0-1 0 0 0,0 0-1 0 0,1 0 1 0 0,0 0 0 0 0,5 6 0 0 0,6 12-6 0 0,2-1 0 0 0,36 43 0 0 0,-51-66 7 0 0,15 19-2 0 0,2-1 0 0 0,0 0 0 0 0,31 23 0 0 0,-41-35-14 0 0,1-2-1 0 0,-1 1 1 0 0,1-1-1 0 0,1 0 0 0 0,-1-1 1 0 0,1 0-1 0 0,0-1 1 0 0,0 0-1 0 0,0 0 0 0 0,0-1 1 0 0,14 1-1 0 0,-18-3-127 0 0,1 0 0 0 0,-1-1-1 0 0,0 1 1 0 0,1-1 0 0 0,-1-1 0 0 0,0 1-1 0 0,1-1 1 0 0,-1 0 0 0 0,0 0 0 0 0,-1-1-1 0 0,1 0 1 0 0,0 0 0 0 0,-1 0 0 0 0,1-1-1 0 0,5-4 1 0 0,-5 2 32 0 0,-1 0 0 0 0,10-13 0 0 0</inkml:trace>
</inkml:ink>
</file>

<file path=ppt/ink/ink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
    </inkml:context>
    <inkml:brush xml:id="br0">
      <inkml:brushProperty name="width" value="0.2" units="cm"/>
      <inkml:brushProperty name="height" value="0.2" units="cm"/>
      <inkml:brushProperty name="color" value="#000000"/>
    </inkml:brush>
  </inkml:definitions>
  <inkml:trace contextRef="#ctx0" brushRef="#br0">98 9 3744 0 0,'-18'-8'3006'0'0,"18"9"-2978"0"0,0 1 0 0 0,0 0-1 0 0,0-1 1 0 0,0 1 0 0 0,0 0-1 0 0,-1-1 1 0 0,1 1 0 0 0,-1 0-1 0 0,1-1 1 0 0,-1 1 0 0 0,-1 2-1 0 0,-6 14-20 0 0,6-9 0 0 0,0 0 0 0 0,1 0 0 0 0,-1 10 0 0 0,-1 11 5 0 0,-30 202-19 0 0,11 36-1037 0 0,21-205 886 0 0</inkml:trace>
</inkml:ink>
</file>

<file path=ppt/ink/ink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
    </inkml:context>
    <inkml:brush xml:id="br0">
      <inkml:brushProperty name="width" value="0.2" units="cm"/>
      <inkml:brushProperty name="height" value="0.2" units="cm"/>
      <inkml:brushProperty name="color" value="#000000"/>
    </inkml:brush>
  </inkml:definitions>
  <inkml:trace contextRef="#ctx0" brushRef="#br0">133 1 3360 0 0,'-19'0'1087'0'0,"19"0"-1061"0"0,-1 0 1 0 0,1 0 0 0 0,-1 0 0 0 0,1 0 0 0 0,-1 0 0 0 0,1 0 0 0 0,-1 0 0 0 0,1 0 0 0 0,-1 1 0 0 0,1-1 0 0 0,-1 0 0 0 0,1 0 0 0 0,-1 0 0 0 0,1 1 0 0 0,-1-1-1 0 0,1 0 1 0 0,0 0 0 0 0,-1 1 0 0 0,1-1 0 0 0,0 0 0 0 0,-1 1 0 0 0,1-1 0 0 0,0 1 0 0 0,-1-1 0 0 0,1 0 0 0 0,0 1 0 0 0,0-1 0 0 0,-1 1 0 0 0,1-1-1 0 0,0 1 1 0 0,0-1 0 0 0,0 1 0 0 0,0-1 0 0 0,0 1 0 0 0,-1-1 0 0 0,1 1 0 0 0,0-1 0 0 0,0 1 0 0 0,0-1 0 0 0,0 1 0 0 0,0-1 0 0 0,1 1 0 0 0,-1 0 0 0 0,-1 6 50 0 0,-12 29 107 0 0,11-26-154 0 0,0 0-1 0 0,-1 14 1 0 0,-1 10 73 0 0,-25 155 372 0 0,6 13-233 0 0,20-163-224 0 0,-4 38-19 0 0,-8 159-405 0 0,15-135-414 0 0,0-65 643 0 0</inkml:trace>
</inkml:ink>
</file>

<file path=ppt/ink/ink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
    </inkml:context>
    <inkml:brush xml:id="br0">
      <inkml:brushProperty name="width" value="0.2" units="cm"/>
      <inkml:brushProperty name="height" value="0.2" units="cm"/>
      <inkml:brushProperty name="color" value="#000000"/>
    </inkml:brush>
  </inkml:definitions>
  <inkml:trace contextRef="#ctx0" brushRef="#br0">6 43 4032 0 0,'-5'0'2392'0'0,"10"0"-2328"0"0,0 0-32 0 0,8 0-24 0 0,0 0-8 0 0,8-3 0 0 0,-3 3 0 0 0,7-5 0 0 0,-2 5-24 0 0,13-4 0 0 0,-5 0-656 0 0,12-3-280 0 0,-4-1 480 0 0,0-3 240 0 0</inkml:trace>
</inkml:ink>
</file>

<file path=ppt/ink/ink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3"/>
    </inkml:context>
    <inkml:brush xml:id="br0">
      <inkml:brushProperty name="width" value="0.2" units="cm"/>
      <inkml:brushProperty name="height" value="0.2" units="cm"/>
      <inkml:brushProperty name="color" value="#000000"/>
    </inkml:brush>
  </inkml:definitions>
  <inkml:trace contextRef="#ctx0" brushRef="#br0">64 42 4320 0 0,'-30'4'1393'0'0,"29"-3"-1342"0"0,-1-1-1 0 0,1 0 1 0 0,0 1-1 0 0,-1-1 1 0 0,1 1-1 0 0,0-1 1 0 0,-1 1 0 0 0,1 0-1 0 0,0 0 1 0 0,0-1-1 0 0,0 1 1 0 0,0 0-1 0 0,0 0 1 0 0,0 0-1 0 0,0 0 1 0 0,0 0 0 0 0,0 0-1 0 0,0 0 1 0 0,1 1-1 0 0,-1-1 1 0 0,0 0-1 0 0,0 2 1 0 0,0 0-53 0 0,-1 1 1 0 0,1-1-1 0 0,0 1 1 0 0,1 0-1 0 0,-1 5 0 0 0,-1 10 4 0 0,2 0 0 0 0,0 0 0 0 0,1 0-1 0 0,1 0 1 0 0,1-1 0 0 0,1 1-1 0 0,0 0 1 0 0,1-1 0 0 0,1 0-1 0 0,1 0 1 0 0,1-1 0 0 0,0 0-1 0 0,1 0 1 0 0,22 29 0 0 0,-31-45-2 0 0,14 19-3 0 0,1 0 0 0 0,1-2 0 0 0,28 27 0 0 0,-31-33-143 0 0,0-2-1 0 0,1 1 1 0 0,29 15 0 0 0,-38-23 102 0 0,0-1 1 0 0,1 0-1 0 0,-1 1 0 0 0,1-2 0 0 0,0 1 0 0 0,0-1 1 0 0,-1 0-1 0 0,1 0 0 0 0,0 0 0 0 0,0-1 0 0 0,0 0 1 0 0,0 0-1 0 0,0-1 0 0 0,0 1 0 0 0,9-4 0 0 0,11-9-134 0 0</inkml:trace>
  <inkml:trace contextRef="#ctx0" brushRef="#br0">383 4 4160 0 0,'-1'-1'95'0'0,"-15"-1"1057"0"0,15 2-1087 0 0,1 0 0 0 0,-1 0 0 0 0,0 0 0 0 0,1 0 0 0 0,-1-1 0 0 0,1 1 0 0 0,-1 0 0 0 0,0 0 0 0 0,1 0 1 0 0,-1 1-1 0 0,1-1 0 0 0,-1 0 0 0 0,0 0 0 0 0,1 0 0 0 0,-1 0 0 0 0,1 0 0 0 0,-1 1 0 0 0,1-1 0 0 0,-1 0 0 0 0,1 1 0 0 0,-2 0 219 0 0,2 11-55 0 0,-3 20-201 0 0,-2-4 15 0 0,-17 147 14 0 0,-13 79 30 0 0,34-242-67 0 0,-29 252-1239 0 0,26-194 815 0 0,-1-16 202 0 0</inkml:trace>
</inkml:ink>
</file>

<file path=ppt/ink/ink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
    </inkml:context>
    <inkml:brush xml:id="br0">
      <inkml:brushProperty name="width" value="0.2" units="cm"/>
      <inkml:brushProperty name="height" value="0.2" units="cm"/>
      <inkml:brushProperty name="color" value="#000000"/>
    </inkml:brush>
  </inkml:definitions>
  <inkml:trace contextRef="#ctx0" brushRef="#br0">1 3 3776 0 0,'0'-2'1575'0'0,"4"1"-862"0"0,12 3-604 0 0,-6-1-13 0 0,21 5-48 0 0,1 1 0 0 0,57 21-1 0 0,-88-27-46 0 0,21 6 10 0 0,0 2-1 0 0,0 1 0 0 0,-1 0 1 0 0,-1 2-1 0 0,30 21 1 0 0,-44-28 3 0 0,0 0 1 0 0,0 0 0 0 0,0 1-1 0 0,-1-1 1 0 0,0 1 0 0 0,-1 0-1 0 0,1 1 1 0 0,-1-1 0 0 0,0 1-1 0 0,-1 0 1 0 0,1 0 0 0 0,-1 0-1 0 0,-1 0 1 0 0,1 1 0 0 0,-1-1-1 0 0,1 10 1 0 0,-2-7 9 0 0,-1 0-1 0 0,0 0 1 0 0,0 0-1 0 0,-1 0 1 0 0,0 0 0 0 0,-1 0-1 0 0,0 0 1 0 0,-1 0-1 0 0,0-1 1 0 0,0 1 0 0 0,-1-1-1 0 0,-5 11 1 0 0,-22 34-277 0 0,-2-1 0 0 0,-2-2 1 0 0,-56 63-1 0 0,87-110 177 0 0,1 0 21 0 0,0 0 0 0 0,-1-1 0 0 0,1 1 0 0 0,-5 2 0 0 0,3-3 21 0 0,0-1-1 0 0,0 1 0 0 0,0-1 0 0 0,-8 2 0 0 0</inkml:trace>
</inkml:ink>
</file>

<file path=ppt/ink/ink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6"/>
    </inkml:context>
    <inkml:brush xml:id="br0">
      <inkml:brushProperty name="width" value="0.2" units="cm"/>
      <inkml:brushProperty name="height" value="0.2" units="cm"/>
      <inkml:brushProperty name="color" value="#000000"/>
    </inkml:brush>
  </inkml:definitions>
  <inkml:trace contextRef="#ctx0" brushRef="#br0">0 0 1440 0 0,'0'0'475'0'0,"7"9"1426"0"0,-6-7-1878 0 0,0 0 0 0 0,0-1 0 0 0,0 1-1 0 0,0 0 1 0 0,-1 0 0 0 0,1 0 0 0 0,0 0 0 0 0,-1 0 0 0 0,0 0 0 0 0,1 0-1 0 0,-1 0 1 0 0,0 0 0 0 0,0 0 0 0 0,0 0 0 0 0,0 0 0 0 0,0 0 0 0 0,-1 3 0 0 0,0 8 73 0 0,8 256 465 0 0,-3-200-461 0 0,9 92 128 0 0,-3-22-59 0 0,1 7-71 0 0,9 112 65 0 0,-5-35 16 0 0,5-6-23 0 0,56 363-54 0 0,-56-412-102 0 0,4 29 0 0 0,16-20 34 0 0,-39-165-55 0 0,0 0-1 0 0,0 19 0 0 0,-1-24-7 0 0,1-3-53 0 0,-3-12-107 0 0,-5-8 144 0 0</inkml:trace>
</inkml:ink>
</file>

<file path=ppt/ink/ink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
    </inkml:context>
    <inkml:brush xml:id="br0">
      <inkml:brushProperty name="width" value="0.2" units="cm"/>
      <inkml:brushProperty name="height" value="0.2" units="cm"/>
      <inkml:brushProperty name="color" value="#000000"/>
    </inkml:brush>
  </inkml:definitions>
  <inkml:trace contextRef="#ctx0" brushRef="#br0">14 1 4032 0 0,'-1'0'111'0'0,"0"0"0"0"0,0 1 0 0 0,0-1-1 0 0,1 0 1 0 0,-1 1 0 0 0,0-1 0 0 0,1 1 0 0 0,-1-1 0 0 0,0 1 0 0 0,1-1 0 0 0,-1 1 0 0 0,0-1-1 0 0,1 1 1 0 0,-1 0 0 0 0,1-1 0 0 0,-1 1 0 0 0,0 1 0 0 0,1-1-50 0 0,0 1 1 0 0,-1-1-1 0 0,1 1 0 0 0,0-1 1 0 0,0 1-1 0 0,0-1 0 0 0,0 0 0 0 0,0 1 1 0 0,0-1-1 0 0,1 1 0 0 0,-1 1 1 0 0,3 18-17 0 0,-1 1 1 0 0,-2 42 0 0 0,-1-29-10 0 0,5 458 195 0 0,-5-453-356 0 0,0-14-107 0 0,1-1 0 0 0,1 1 0 0 0,1-1 0 0 0,8 37-1 0 0,1-37 55 0 0</inkml:trace>
</inkml:ink>
</file>

<file path=ppt/ink/ink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
    </inkml:context>
    <inkml:brush xml:id="br0">
      <inkml:brushProperty name="width" value="0.2" units="cm"/>
      <inkml:brushProperty name="height" value="0.2" units="cm"/>
      <inkml:brushProperty name="color" value="#000000"/>
    </inkml:brush>
  </inkml:definitions>
  <inkml:trace contextRef="#ctx0" brushRef="#br0">10 5 4384 0 0,'-10'0'1984'0'0,"15"0"-1456"0"0,0 3-456 0 0,8-3-64 0 0,-5 0-8 0 0,10 0 0 0 0,0 0-24 0 0,3 0 16 0 0,1 0 8 0 0,-1-3 16 0 0,-3-2-328 0 0,5 5-144 0 0,-7 0 232 0 0,7 8 104 0 0</inkml:trace>
</inkml:ink>
</file>

<file path=ppt/ink/ink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
    </inkml:context>
    <inkml:brush xml:id="br0">
      <inkml:brushProperty name="width" value="0.2" units="cm"/>
      <inkml:brushProperty name="height" value="0.2" units="cm"/>
      <inkml:brushProperty name="color" value="#000000"/>
    </inkml:brush>
  </inkml:definitions>
  <inkml:trace contextRef="#ctx0" brushRef="#br0">18 42 4384 0 0,'-18'9'2640'0'0,"31"-9"-2648"0"0,-3 0 0 0 0,11 0 8 0 0,-3 0-24 0 0,18-9 0 0 0,-10 1-552 0 0,30-3-248 0 0,-12 0 392 0 0,22-1 224 0 0</inkml:trace>
</inkml:ink>
</file>

<file path=ppt/ink/ink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
    </inkml:context>
    <inkml:brush xml:id="br0">
      <inkml:brushProperty name="width" value="0.2" units="cm"/>
      <inkml:brushProperty name="height" value="0.2" units="cm"/>
      <inkml:brushProperty name="color" value="#000000"/>
    </inkml:brush>
  </inkml:definitions>
  <inkml:trace contextRef="#ctx0" brushRef="#br0">17 66 3616 0 0,'-1'0'66'0'0,"0"0"0"0"0,1 0 0 0 0,-1 0 0 0 0,1 0 0 0 0,-1 0 1 0 0,0 0-1 0 0,1 1 0 0 0,-1-1 0 0 0,1 0 0 0 0,-1 0 0 0 0,0 0 0 0 0,1 1 0 0 0,-1-1 0 0 0,1 0 1 0 0,-1 1-1 0 0,1-1 0 0 0,-1 0 0 0 0,1 1 0 0 0,-1-1 0 0 0,1 0 0 0 0,-1 1 0 0 0,1-1 0 0 0,0 1 1 0 0,-1-1-1 0 0,1 1 0 0 0,0-1 0 0 0,-1 1 0 0 0,1 0 0 0 0,0-1 0 0 0,0 1 0 0 0,-1-1 1 0 0,1 1-1 0 0,0-1 0 0 0,0 1 0 0 0,0 1 0 0 0,0 1-63 0 0,0 1 0 0 0,0-1 0 0 0,0 0-1 0 0,1 1 1 0 0,0 3 0 0 0,0-3 41 0 0,6 28-23 0 0,1 0 0 0 0,2-1 0 0 0,2 0 1 0 0,0 0-1 0 0,18 30 0 0 0,-28-58-13 0 0,0 1 1 0 0,0-1-1 0 0,1 1 0 0 0,-1-1 1 0 0,1 0-1 0 0,-1 0 1 0 0,7 5-1 0 0,-8-7-2 0 0,1-1 0 0 0,-1 1 0 0 0,0 0 0 0 0,1 0 0 0 0,-1-1 0 0 0,0 1 0 0 0,1-1 0 0 0,-1 1 0 0 0,1-1 0 0 0,-1 0 0 0 0,0 0 0 0 0,1 1 0 0 0,-1-1 0 0 0,1 0 0 0 0,-1 0 0 0 0,1 0 0 0 0,-1 0 0 0 0,1-1 0 0 0,-1 1 0 0 0,1 0 0 0 0,-1-1 0 0 0,0 1 0 0 0,1-1 0 0 0,1 0 0 0 0,2-3 15 0 0,0 1 0 0 0,0-1 0 0 0,-1 0 0 0 0,0 0 0 0 0,0 0 0 0 0,0-1 0 0 0,0 1 0 0 0,-1-1 0 0 0,7-11 0 0 0,-2 1 8 0 0,0 0 0 0 0,6-19-1 0 0,-8 13-8 0 0,-1 1 0 0 0,-1-1-1 0 0,-1 0 1 0 0,0 1 0 0 0,-2-42 0 0 0,-1 55-28 0 0,0-1 1 0 0,0 0-1 0 0,-1 0 1 0 0,-1 0-1 0 0,-3-14 0 0 0,5 21 1 0 0,-1 0-1 0 0,1 0 1 0 0,-1 0-1 0 0,1 0 1 0 0,-1 0-1 0 0,1 1 1 0 0,-1-1-1 0 0,1 0 1 0 0,-1 0-1 0 0,0 1 1 0 0,1-1-1 0 0,-1 0 1 0 0,0 1-1 0 0,0-1 1 0 0,1 1-1 0 0,-1-1 1 0 0,0 1-1 0 0,0-1 1 0 0,0 1-1 0 0,0-1 1 0 0,0 1-1 0 0,0 0 1 0 0,0 0-1 0 0,1-1 1 0 0,-1 1-1 0 0,0 0 1 0 0,0 0-1 0 0,0 0 1 0 0,0 0-1 0 0,0 0 1 0 0,0 0-1 0 0,0 0 1 0 0,0 1-1 0 0,0-1 1 0 0,0 0-1 0 0,0 0 1 0 0,0 1-1 0 0,0-1 1 0 0,0 0-1 0 0,1 1 1 0 0,-2 0-1 0 0,-4 3-192 0 0,0-1-1 0 0,0 1 1 0 0,1 0-1 0 0,-8 7 1 0 0,9-7 10 0 0,-14 13-249 0 0,0 5 191 0 0</inkml:trace>
</inkml:ink>
</file>

<file path=ppt/ink/ink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
    </inkml:context>
    <inkml:brush xml:id="br0">
      <inkml:brushProperty name="width" value="0.2" units="cm"/>
      <inkml:brushProperty name="height" value="0.2" units="cm"/>
      <inkml:brushProperty name="color" value="#000000"/>
    </inkml:brush>
  </inkml:definitions>
  <inkml:trace contextRef="#ctx0" brushRef="#br0">9 1 4608 0 0,'8'42'2096'0'0,"-24"-34"-1768"0"0,16-5-32 0 0,8-3-320 0 0,0 5-1008 0 0,7-5 736 0 0,-7-8 144 0 0</inkml:trace>
</inkml:ink>
</file>

<file path=ppt/ink/ink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
    </inkml:context>
    <inkml:brush xml:id="br0">
      <inkml:brushProperty name="width" value="0.2" units="cm"/>
      <inkml:brushProperty name="height" value="0.2" units="cm"/>
      <inkml:brushProperty name="color" value="#000000"/>
    </inkml:brush>
  </inkml:definitions>
  <inkml:trace contextRef="#ctx0" brushRef="#br0">52 0 4384 0 0,'1'1'2332'0'0,"0"1"-2267"0"0,1 0 0 0 0,-1-1-1 0 0,0 1 1 0 0,0 0-1 0 0,0 0 1 0 0,0 0 0 0 0,1 3-1 0 0,1 7-65 0 0,10 23 1 0 0,0 0 0 0 0,19 62 2 0 0,-12-39 10 0 0,30 82 7 0 0,-40-112 7 0 0,3 8 0 0 0,13 60-1 0 0,-24-86-8 0 0,0 1 1 0 0,-1 0-1 0 0,0 1 1 0 0,-1-1-1 0 0,0 0 1 0 0,-1 0-1 0 0,0 0 1 0 0,-1 0-1 0 0,0 0 1 0 0,-4 12-1 0 0,3-15-62 0 0,-1 0-1 0 0,0-1 1 0 0,-1 1-1 0 0,1-1 1 0 0,-2 1-1 0 0,1-2 1 0 0,-1 1-1 0 0,0 0 0 0 0,0-1 1 0 0,0 0-1 0 0,-13 8 1 0 0,12-9-155 0 0,0 0 0 0 0,-1-1 0 0 0,1 0 1 0 0,-1 0-1 0 0,0 0 0 0 0,0-1 0 0 0,0 0 1 0 0,-1-1-1 0 0,1 0 0 0 0,-1 0 0 0 0,-14 1 1 0 0,-30-1-104 0 0</inkml:trace>
</inkml:ink>
</file>

<file path=ppt/ink/ink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
    </inkml:context>
    <inkml:brush xml:id="br0">
      <inkml:brushProperty name="width" value="0.2" units="cm"/>
      <inkml:brushProperty name="height" value="0.2" units="cm"/>
      <inkml:brushProperty name="color" value="#000000"/>
    </inkml:brush>
  </inkml:definitions>
  <inkml:trace contextRef="#ctx0" brushRef="#br0">1 97 4608 0 0,'0'8'2120'0'0,"8"-16"-1568"0"0,2 8-472 0 0,-5 0 16 0 0,11-5-56 0 0,-2 2-24 0 0,16-5-8 0 0,0 0-64 0 0,1-3 0 0 0,0-1-280 0 0,13-4-96 0 0,-13 5 208 0 0,-9-12 112 0 0</inkml:trace>
</inkml:ink>
</file>

<file path=ppt/ink/ink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7"/>
    </inkml:context>
    <inkml:brush xml:id="br0">
      <inkml:brushProperty name="width" value="0.2" units="cm"/>
      <inkml:brushProperty name="height" value="0.2" units="cm"/>
      <inkml:brushProperty name="color" value="#000000"/>
    </inkml:brush>
  </inkml:definitions>
  <inkml:trace contextRef="#ctx0" brushRef="#br0">1 1 2624 0 0,'0'0'1612'0'0,"13"0"-1352"0"0,-8 2-209 0 0,0 0-1 0 0,0 0 1 0 0,1 0 0 0 0,-1 1-1 0 0,-1 0 1 0 0,1 0 0 0 0,0 0 0 0 0,-1 0-1 0 0,1 1 1 0 0,-1-1 0 0 0,0 1 0 0 0,4 6-1 0 0,20 16 167 0 0,-11-11-101 0 0,21 22 0 0 0,7 9 26 0 0,91 78 70 0 0,-1 18-20 0 0,-77-77-77 0 0,22 32-38 0 0,-61-72-57 0 0,15 22 11 0 0,-21-27-8 0 0,20 23-1 0 0,-1-10-4 0 0,29 35 7 0 0,-55-60-14 0 0,1-1 0 0 0,1 1 0 0 0,15 11 0 0 0,12 12 17 0 0,94 94 26 0 0,-56-56-15 0 0,-12 3-17 0 0,-39-49-25 0 0,24 32 1 0 0,-19-21 3 0 0,-4-2-7 0 0,-16-21 5 0 0,16 19 0 0 0,2 1 0 0 0,3 2 4 0 0,-10-15 7 0 0,24 32-1 0 0,-37-44-11 0 0,0 0-1 0 0,0-1 1 0 0,0 1-1 0 0,0-1 1 0 0,9 5-1 0 0,15 16-3 0 0,-24-20 6 0 0,16 17 7 0 0,26 21 0 0 0,51 42 11 0 0,-90-78-18 0 0,1-1 0 0 0,11 8 0 0 0,-11-9 1 0 0,1 1-1 0 0,7 9 1 0 0,16 16 24 0 0,-7-8-30 0 0,-2 1 0 0 0,40 54 0 0 0,-4 0-3 0 0,-11-14 42 0 0,-27-37-17 0 0,-14-19-15 0 0,-1 0 1 0 0,10 17-1 0 0,-5-8-1 0 0,0 0-1 0 0,1-1 0 0 0,1-1 0 0 0,1-1 1 0 0,23 21-1 0 0,-3 0 0 0 0,-26-24 4 0 0,2-1 0 0 0,17 15 0 0 0,49 32 34 0 0,69 71 1 0 0,-91-62-30 0 0,-48-59 1 0 0,-1 0-1 0 0,7 11 0 0 0,-10-15-6 0 0,-1 0 1 0 0,0 1 1 0 0,0-1-1 0 0,0 0 0 0 0,1 8 1 0 0,1 1-19 0 0,11 12 13 0 0,-13-22 1 0 0,0 0 0 0 0,0 1 0 0 0,0-1 0 0 0,0 1 1 0 0,0-1-1 0 0,1 7 0 0 0,-2-8 0 0 0,0 0-1 0 0,-1 0 1 0 0,1-1-1 0 0,0 1 1 0 0,0 0-1 0 0,0 0 1 0 0,1-1 0 0 0,1 3-1 0 0,5 9-19 0 0,-2-2-18 0 0,2 8-48 0 0,-2-5-25 0 0,-1-2-587 0 0,-5-29-890 0 0</inkml:trace>
</inkml:ink>
</file>

<file path=ppt/ink/ink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9"/>
    </inkml:context>
    <inkml:brush xml:id="br0">
      <inkml:brushProperty name="width" value="0.2" units="cm"/>
      <inkml:brushProperty name="height" value="0.2" units="cm"/>
      <inkml:brushProperty name="color" value="#000000"/>
    </inkml:brush>
  </inkml:definitions>
  <inkml:trace contextRef="#ctx0" brushRef="#br0">8 1 3040 0 0,'-1'0'41'0'0,"1"0"-1"0"0,0 0 1 0 0,-1 0 0 0 0,1 0 0 0 0,-1 1 0 0 0,1-1-1 0 0,0 0 1 0 0,-1 0 0 0 0,1 1 0 0 0,0-1 0 0 0,-1 0-1 0 0,1 1 1 0 0,0-1 0 0 0,0 0 0 0 0,-1 1 0 0 0,1-1-1 0 0,0 0 1 0 0,0 1 0 0 0,0-1 0 0 0,-1 1 0 0 0,1-1-1 0 0,0 0 1 0 0,0 1 0 0 0,0-1 0 0 0,0 1 0 0 0,0-1-1 0 0,0 0 1 0 0,0 1 0 0 0,0-1 0 0 0,0 1 0 0 0,0-1-1 0 0,0 1 1 0 0,0-1 0 0 0,0 0 0 0 0,0 1 0 0 0,0-1-1 0 0,1 1 1 0 0,-1-1 0 0 0,0 0 0 0 0,0 1-1 0 0,0-1 1 0 0,1 1 0 0 0,-1-1 0 0 0,1 1 0 0 0,4 13-2 0 0,-4-3-25 0 0,1 3 31 0 0,0 1 1 0 0,6 19-1 0 0,10 26 106 0 0,-6-18-12 0 0,30 82 255 0 0,-36-105-302 0 0,6 25-1 0 0,-4-13-10 0 0,28 121 306 0 0,-34-143-360 0 0,0 0 1 0 0,-1 1-1 0 0,-1-1 1 0 0,0 0-1 0 0,0 0 1 0 0,0 0-1 0 0,-1 1 1 0 0,-1-1 0 0 0,1 0-1 0 0,-2 0 1 0 0,1-1-1 0 0,-1 1 1 0 0,-8 15-1 0 0,6-13-94 0 0,0 0 0 0 0,-15 19-1 0 0,17-26 23 0 0,0 0 0 0 0,-1 0 0 0 0,1 0 0 0 0,-1 0 0 0 0,0-1 0 0 0,0 1 0 0 0,0-1 0 0 0,-1 0 0 0 0,-6 3 0 0 0,7-5 25 0 0,0 1 0 0 0,0-1-1 0 0,0-1 1 0 0,-8 2 0 0 0</inkml:trace>
</inkml:ink>
</file>

<file path=ppt/ink/ink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
    </inkml:context>
    <inkml:brush xml:id="br0">
      <inkml:brushProperty name="width" value="0.2" units="cm"/>
      <inkml:brushProperty name="height" value="0.2" units="cm"/>
      <inkml:brushProperty name="color" value="#000000"/>
    </inkml:brush>
  </inkml:definitions>
  <inkml:trace contextRef="#ctx0" brushRef="#br0">11 0 3872 0 0,'-10'8'1768'0'0,"10"4"-1296"0"0,10-8-368 0 0,-10 0 24 0 0,21 4-40 0 0,-7-8-8 0 0,12 8-48 0 0,-5-8-24 0 0,28 0 16 0 0,-10 0 0 0 0,22 0 8 0 0,-17 0-192 0 0,15 0-96 0 0,-21 0 136 0 0,6 0 56 0 0</inkml:trace>
</inkml:ink>
</file>

<file path=ppt/ink/ink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7"/>
    </inkml:context>
    <inkml:brush xml:id="br0">
      <inkml:brushProperty name="width" value="0.2" units="cm"/>
      <inkml:brushProperty name="height" value="0.2" units="cm"/>
      <inkml:brushProperty name="color" value="#000000"/>
    </inkml:brush>
  </inkml:definitions>
  <inkml:trace contextRef="#ctx0" brushRef="#br0">13 233 2752 0 0,'-3'-2'205'0'0,"-7"4"1721"0"0,13-3-1892 0 0,0 1 0 0 0,0-1 0 0 0,-1 0 0 0 0,1 0 0 0 0,0 1 0 0 0,-1-2 1 0 0,1 1-1 0 0,-1 0 0 0 0,1 0 0 0 0,2-3 0 0 0,6-3 13 0 0,1 2-9 0 0,0 0-1 0 0,0 0 1 0 0,1 1-1 0 0,18-3 1 0 0,55-5 73 0 0,-46 7-79 0 0,129-14 48 0 0,-23 3-20 0 0,-141 16-58 0 0,58-9 45 0 0,74-1 0 0 0,-30 11-26 0 0,63-3 8 0 0,20-20 71 0 0,-77 3-66 0 0,27-5 3 0 0,147-24 7 0 0,-227 46-39 0 0,1 3 0 0 0,69 9 0 0 0,-54-3-12 0 0,140 21 6 0 0,-142-17-3 0 0,-28-5 4 0 0,0 2-1 0 0,-1 2 1 0 0,0 2 0 0 0,66 27-1 0 0,-81-28 19 0 0,40 11-1 0 0,7 1 0 0 0,-27-8-12 0 0,-40-13 2 0 0,0 1 1 0 0,-1-1-1 0 0,1 2 1 0 0,-1-1-1 0 0,0 1 1 0 0,0 1-1 0 0,0 0 1 0 0,11 8-1 0 0,-17-9 3 0 0,0-1-1 0 0,0 0 1 0 0,-1 0-1 0 0,0 1 1 0 0,0-1-1 0 0,0 1 1 0 0,0 0-1 0 0,2 7 1 0 0,8 31 3 0 0,-11-35-10 0 0,0 0 1 0 0,0-1-1 0 0,-1 1 0 0 0,-1 14 0 0 0,1-3 5 0 0,0 12 8 0 0,0 13 12 0 0,-6 44 0 0 0,-15 50 27 0 0,13-87-31 0 0,-43 310 101 0 0,6-30-97 0 0,26-131-29 0 0,18-177 1 0 0,-4 37 1 0 0,-1 93 3 0 0,17 36-68 0 0,-9-144 51 0 0,-2-1 0 0 0,-6 50 1 0 0,-1 16 30 0 0,-4 95 18 0 0,5-86-75 0 0,0 25-70 0 0,5-91 52 0 0,0-16-79 0 0,1-1 0 0 0,7 45 0 0 0,-7-78 131 0 0,2 8-66 0 0,0 0 1 0 0,-1 0 0 0 0,0 0-1 0 0,-1 1 1 0 0,0-1 0 0 0,0 0-1 0 0,-3 11 1 0 0,-5-2 22 0 0</inkml:trace>
</inkml:ink>
</file>

<file path=ppt/ink/ink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
    </inkml:context>
    <inkml:brush xml:id="br0">
      <inkml:brushProperty name="width" value="0.2" units="cm"/>
      <inkml:brushProperty name="height" value="0.2" units="cm"/>
      <inkml:brushProperty name="color" value="#000000"/>
    </inkml:brush>
  </inkml:definitions>
  <inkml:trace contextRef="#ctx0" brushRef="#br0">31 7 4448 0 0,'-31'8'2040'0'0,"41"-4"-1408"0"0,-2-4-632 0 0,5 4-8 0 0,5-4 0 0 0,5 0 8 0 0,-2 0 0 0 0,10-4 16 0 0,-6 0-240 0 0,16 0-104 0 0,-10 0-1472 0 0,3 0-664 0 0,-3 1 1256 0 0</inkml:trace>
</inkml:ink>
</file>

<file path=ppt/ink/ink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
    </inkml:context>
    <inkml:brush xml:id="br0">
      <inkml:brushProperty name="width" value="0.2" units="cm"/>
      <inkml:brushProperty name="height" value="0.2" units="cm"/>
      <inkml:brushProperty name="color" value="#000000"/>
    </inkml:brush>
  </inkml:definitions>
  <inkml:trace contextRef="#ctx0" brushRef="#br0">20 4 4448 0 0,'-17'-4'1548'0'0,"17"4"-1529"0"0,0 0-1 0 0,0 0 1 0 0,0 0 0 0 0,0 1 0 0 0,0-1 0 0 0,0 0 0 0 0,0 0 0 0 0,0 0-1 0 0,0 0 1 0 0,0 0 0 0 0,0 0 0 0 0,0 0 0 0 0,0 1 0 0 0,0-1 0 0 0,0 0-1 0 0,0 0 1 0 0,0 0 0 0 0,0 0 0 0 0,0 0 0 0 0,0 0 0 0 0,0 0 0 0 0,0 1 0 0 0,0-1-1 0 0,0 0 1 0 0,-1 1 189 0 0,1-1-189 0 0,0 0-1 0 0,0 0 1 0 0,0 0 0 0 0,0 0 0 0 0,0 0 0 0 0,0 0 0 0 0,-1 0 0 0 0,1 0 0 0 0,0 0-1 0 0,0 0 1 0 0,0 0 0 0 0,27 6-4 0 0,48 2 0 0 0,-24-3-25 0 0,-6-1 12 0 0,39 6 30 0 0,-72-8-20 0 0,0 1 1 0 0,0 0-1 0 0,0 1 1 0 0,18 8-1 0 0,-27-11-5 0 0,0 1 0 0 0,0 0 0 0 0,0 0 0 0 0,-1 0 0 0 0,1 0 0 0 0,-1 0 0 0 0,1 1 0 0 0,-1-1 0 0 0,0 1 0 0 0,0-1 0 0 0,0 1 1 0 0,0 0-1 0 0,0 0 0 0 0,1 3 0 0 0,0 2 12 0 0,-1-1 0 0 0,0 0 0 0 0,0 1 0 0 0,1 13 0 0 0,0 2 24 0 0,-2 0-1 0 0,0 0 1 0 0,-6 44-1 0 0,0-11-17 0 0,-24 286-89 0 0,7 69 51 0 0,29 50-1918 0 0,-6-423 1670 0 0</inkml:trace>
</inkml:ink>
</file>

<file path=ppt/ink/ink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
    </inkml:context>
    <inkml:brush xml:id="br0">
      <inkml:brushProperty name="width" value="0.2" units="cm"/>
      <inkml:brushProperty name="height" value="0.2" units="cm"/>
      <inkml:brushProperty name="color" value="#000000"/>
    </inkml:brush>
  </inkml:definitions>
  <inkml:trace contextRef="#ctx0" brushRef="#br0">34 17 3136 0 0,'-8'-16'2521'0'0,"8"24"-2213"0"0,1 8-221 0 0,1 0-1 0 0,3 17 1 0 0,0-6 18 0 0,30 135 345 0 0,-9-48-303 0 0,-10-39-92 0 0,-1-15-24 0 0,11 54 36 0 0,-22-84-46 0 0,0-6 17 0 0,1 39 0 0 0,-5-57-26 0 0,0 1-1 0 0,-1-1 0 0 0,0 0 0 0 0,0 0 0 0 0,0 1 1 0 0,-1-1-1 0 0,1 0 0 0 0,-2 0 0 0 0,1 0 0 0 0,-1-1 1 0 0,-3 7-1 0 0,3-8-40 0 0,1 0 1 0 0,-1 0-1 0 0,0-1 1 0 0,-1 1-1 0 0,-3 3 1 0 0,5-6-55 0 0,1 0 0 0 0,-1 0 0 0 0,0 0 0 0 0,0 0 0 0 0,1 0 0 0 0,-1 0 0 0 0,0 0 1 0 0,0 0-1 0 0,0-1 0 0 0,0 1 0 0 0,0-1 0 0 0,0 0 0 0 0,0 1 0 0 0,0-1 0 0 0,-3 0 0 0 0,0-1-82 0 0,1 1 0 0 0,0-1 0 0 0,0 0 0 0 0,0-1-1 0 0,0 1 1 0 0,0-1 0 0 0,0 0 0 0 0,0 0-1 0 0,1 0 1 0 0,-1 0 0 0 0,1 0 0 0 0,-7-6 0 0 0,-27-36-270 0 0</inkml:trace>
</inkml:ink>
</file>

<file path=ppt/ink/ink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
    </inkml:context>
    <inkml:brush xml:id="br0">
      <inkml:brushProperty name="width" value="0.2" units="cm"/>
      <inkml:brushProperty name="height" value="0.2" units="cm"/>
      <inkml:brushProperty name="color" value="#000000"/>
    </inkml:brush>
  </inkml:definitions>
  <inkml:trace contextRef="#ctx0" brushRef="#br0">5 9 3840 0 0,'-5'-4'1768'0'0,"13"8"-1064"0"0,2-4-560 0 0,-2 0-32 0 0,15 0-72 0 0,-6 0-32 0 0,22-4 0 0 0,-8-1-400 0 0,26 10-152 0 0,-13-5 272 0 0,17 0 136 0 0</inkml:trace>
</inkml:ink>
</file>

<file path=ppt/ink/ink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
    </inkml:context>
    <inkml:brush xml:id="br0">
      <inkml:brushProperty name="width" value="0.2" units="cm"/>
      <inkml:brushProperty name="height" value="0.2" units="cm"/>
      <inkml:brushProperty name="color" value="#000000"/>
    </inkml:brush>
  </inkml:definitions>
  <inkml:trace contextRef="#ctx0" brushRef="#br0">0 0 4128 0 0,'0'0'2456'0'0,"8"0"-2376"0"0,-3 0-24 0 0,13 0-32 0 0,-5 0 0 0 0,18 0-16 0 0,-13 0-392 0 0,21 0-176 0 0,-4 0 256 0 0,17 0 160 0 0</inkml:trace>
</inkml:ink>
</file>

<file path=ppt/ink/ink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
    </inkml:context>
    <inkml:brush xml:id="br0">
      <inkml:brushProperty name="width" value="0.2" units="cm"/>
      <inkml:brushProperty name="height" value="0.2" units="cm"/>
      <inkml:brushProperty name="color" value="#000000"/>
    </inkml:brush>
  </inkml:definitions>
  <inkml:trace contextRef="#ctx0" brushRef="#br0">13 25 4320 0 0,'-11'-20'1393'0'0,"9"16"-514"0"0,13 5-847 0 0,0 1 0 0 0,0 0 1 0 0,-1 1-1 0 0,1 1 0 0 0,-1-1 0 0 0,0 2 1 0 0,10 5-1 0 0,20 7-2 0 0,54 8-4 0 0,-65-18-7 0 0,0 1 0 0 0,35 14-1 0 0,-61-21-9 0 0,-1 1 0 0 0,0-1-1 0 0,0 1 1 0 0,0-1 0 0 0,0 1 0 0 0,0 0-1 0 0,0 0 1 0 0,0 0 0 0 0,-1 0-1 0 0,1 0 1 0 0,-1 0 0 0 0,1 1-1 0 0,-1-1 1 0 0,0 0 0 0 0,0 1-1 0 0,0-1 1 0 0,0 1 0 0 0,0-1-1 0 0,-1 1 1 0 0,1 0 0 0 0,-1-1-1 0 0,1 1 1 0 0,-1 5 0 0 0,0 6 21 0 0,-1 1 0 0 0,0-1 1 0 0,-4 18-1 0 0,2-14-1 0 0,-17 104 29 0 0,3-32-68 0 0,-35 220 62 0 0,24-37-615 0 0,27-220 473 0 0</inkml:trace>
</inkml:ink>
</file>

<file path=ppt/ink/ink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
    </inkml:context>
    <inkml:brush xml:id="br0">
      <inkml:brushProperty name="width" value="0.2" units="cm"/>
      <inkml:brushProperty name="height" value="0.2" units="cm"/>
      <inkml:brushProperty name="color" value="#000000"/>
    </inkml:brush>
  </inkml:definitions>
  <inkml:trace contextRef="#ctx0" brushRef="#br0">97 0 2848 0 0,'0'0'2065'0'0,"-1"2"-1957"0"0,-20 48 4 0 0,2 1-1 0 0,-19 84 0 0 0,32-101-118 0 0,1 0 0 0 0,1 1 0 0 0,2-1 0 0 0,2 1 0 0 0,4 41 0 0 0,-2-59-126 0 0,0 0-1 0 0,2 0 1 0 0,0-1-1 0 0,1 1 1 0 0,0-1-1 0 0,1 0 1 0 0,15 27-1 0 0,-17-37 97 0 0,1 0 0 0 0,0 0-1 0 0,9 9 1 0 0,-14-15 37 0 0</inkml:trace>
</inkml:ink>
</file>

<file path=ppt/ink/ink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
    </inkml:context>
    <inkml:brush xml:id="br0">
      <inkml:brushProperty name="width" value="0.2" units="cm"/>
      <inkml:brushProperty name="height" value="0.2" units="cm"/>
      <inkml:brushProperty name="color" value="#000000"/>
    </inkml:brush>
  </inkml:definitions>
  <inkml:trace contextRef="#ctx0" brushRef="#br0">126 352 3360 0 0,'0'-2'158'0'0,"0"1"-100"0"0,0 1 0 0 0,0 0 1 0 0,0-1-1 0 0,0 1 0 0 0,0-1 1 0 0,-1 1-1 0 0,1 0 0 0 0,0-1 1 0 0,0 1-1 0 0,0 0 0 0 0,0-1 1 0 0,0 1-1 0 0,-1 0 0 0 0,1-1 1 0 0,0 1-1 0 0,0 0 0 0 0,-1-1 1 0 0,1 1-1 0 0,0 0 0 0 0,0-1 1 0 0,-1 1-1 0 0,1 0 0 0 0,0 0 1 0 0,-4-1 653 0 0,-1-7-550 0 0,5 7-165 0 0,-1 0 1 0 0,0 1 0 0 0,1-1-1 0 0,-1 1 1 0 0,0-1-1 0 0,0 0 1 0 0,0 1 0 0 0,1 0-1 0 0,-1-1 1 0 0,0 1 0 0 0,0-1-1 0 0,0 1 1 0 0,0 0-1 0 0,0 0 1 0 0,0 0 0 0 0,0-1-1 0 0,0 1 1 0 0,0 0-1 0 0,0 0 1 0 0,-1 0 0 0 0,0 1-6 0 0,1 0 1 0 0,0-1 0 0 0,0 1-1 0 0,-1 0 1 0 0,1 0-1 0 0,0 0 1 0 0,0 0 0 0 0,0 0-1 0 0,0 0 1 0 0,0 0 0 0 0,0 0-1 0 0,1 0 1 0 0,-2 2-1 0 0,-12 22-71 0 0,1 0-1 0 0,1 0 0 0 0,-17 53 0 0 0,28-75 74 0 0,-1 2-7 0 0,0 1-1 0 0,1 0 1 0 0,0-1-1 0 0,0 1 1 0 0,0 7-1 0 0,1-12 15 0 0,0 0-1 0 0,-1 0 0 0 0,1 0 0 0 0,0 0 0 0 0,0 0 1 0 0,0-1-1 0 0,1 1 0 0 0,-1 0 0 0 0,0 0 1 0 0,0 0-1 0 0,0 0 0 0 0,1 0 0 0 0,-1 0 1 0 0,0 0-1 0 0,1-1 0 0 0,-1 1 0 0 0,1 0 0 0 0,-1 0 1 0 0,1-1-1 0 0,-1 1 0 0 0,1 0 0 0 0,0 0 1 0 0,-1-1-1 0 0,1 1 0 0 0,0-1 0 0 0,-1 1 0 0 0,1-1 1 0 0,0 1-1 0 0,0-1 0 0 0,0 1 0 0 0,-1-1 1 0 0,1 0-1 0 0,0 1 0 0 0,0-1 0 0 0,0 0 0 0 0,0 0 1 0 0,0 1-1 0 0,1-1 0 0 0,0 0 4 0 0,-1-1 0 0 0,1 1 0 0 0,0 0 1 0 0,-1-1-1 0 0,1 1 0 0 0,-1-1 0 0 0,1 1 0 0 0,0-1 0 0 0,-1 0 0 0 0,1 1 0 0 0,-1-1 0 0 0,0 0 0 0 0,1 0 0 0 0,-1 0 1 0 0,0 0-1 0 0,0 0 0 0 0,1-1 0 0 0,1-1 0 0 0,2-3 10 0 0,4-4 4 0 0,0 0 0 0 0,0-1-1 0 0,-1 0 1 0 0,11-20 0 0 0,19-47 15 0 0,-38 78-32 0 0,14-31 18 0 0,74-181 204 0 0,-70 166-91 0 0,-10 26 38 0 0,0-1 0 0 0,5-24 0 0 0,-12 44-167 0 0,-1 0-1 0 0,0 0 1 0 0,0 0 0 0 0,0 0 0 0 0,0 0 0 0 0,0 0-1 0 0,0 0 1 0 0,0 0 0 0 0,0 0 0 0 0,0 0 0 0 0,-1 0-1 0 0,1-1 1 0 0,-4 2 0 0 0,-1 8-4 0 0,0 2 0 0 0,1 0-1 0 0,-3 14 0 0 0,-2 19-43 0 0,-4 44-1 0 0,11-69-113 0 0,1 0-1 0 0,1 0 0 0 0,4 33 0 0 0,-3-41 32 0 0,1-1 0 0 0,1 0 0 0 0,-1 1-1 0 0,2-1 1 0 0,-1 0 0 0 0,1 0 0 0 0,0-1-1 0 0,9 14 1 0 0,-9-17 86 0 0,1-1 0 0 0,-1 1-1 0 0,7 5 1 0 0</inkml:trace>
</inkml:ink>
</file>

<file path=ppt/ink/ink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
    </inkml:context>
    <inkml:brush xml:id="br0">
      <inkml:brushProperty name="width" value="0.2" units="cm"/>
      <inkml:brushProperty name="height" value="0.2" units="cm"/>
      <inkml:brushProperty name="color" value="#000000"/>
    </inkml:brush>
  </inkml:definitions>
  <inkml:trace contextRef="#ctx0" brushRef="#br0">1 394 3232 0 0,'0'0'2232'0'0,"0"3"-2024"0"0,0 5-208 0 0,0-4-24 0 0,0 20 16 0 0,0-5 0 0 0,0 12 8 0 0,0-7-200 0 0,5 7-64 0 0,-5-8 136 0 0,3-4 64 0 0</inkml:trace>
  <inkml:trace contextRef="#ctx0" brushRef="#br0">57 3 3872 0 0,'-4'-3'1768'0'0</inkml:trace>
</inkml:ink>
</file>

<file path=ppt/ink/ink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
    </inkml:context>
    <inkml:brush xml:id="br0">
      <inkml:brushProperty name="width" value="0.2" units="cm"/>
      <inkml:brushProperty name="height" value="0.2" units="cm"/>
      <inkml:brushProperty name="color" value="#000000"/>
    </inkml:brush>
  </inkml:definitions>
  <inkml:trace contextRef="#ctx0" brushRef="#br0">129 0 3488 0 0,'-8'1'293'0'0,"-16"2"660"0"0,23-3-898 0 0,0 0-1 0 0,0 0 1 0 0,-1 0-1 0 0,1 1 1 0 0,0-1-1 0 0,0 0 1 0 0,0 1-1 0 0,0-1 1 0 0,0 1-1 0 0,0-1 1 0 0,0 1-1 0 0,0 0 1 0 0,0-1-1 0 0,-1 3 1 0 0,-4 3 34 0 0,5-6-89 0 0,0 1 0 0 0,1-1 0 0 0,-1 1 0 0 0,1-1 0 0 0,-1 1 0 0 0,1-1 0 0 0,-1 1 0 0 0,1-1 0 0 0,0 1 0 0 0,-1 0 0 0 0,1-1 0 0 0,0 1 0 0 0,-1 0 0 0 0,1-1 0 0 0,0 2 0 0 0,-18 38-26 0 0,5-12 9 0 0,4-6 3 0 0,6-13 8 0 0,-1 0-1 0 0,1 0 1 0 0,1 0-1 0 0,-3 12 1 0 0,2-1-5 0 0,-3 22-18 0 0,6-38 29 0 0,0-1-1 0 0,0 0 1 0 0,0 0-1 0 0,1 1 1 0 0,-1-1-1 0 0,1 0 1 0 0,0 0-1 0 0,0 0 1 0 0,0 0-1 0 0,3 5 0 0 0,-4-7 4 0 0,1 0-1 0 0,0 0 1 0 0,-1 0-1 0 0,1 0 1 0 0,0-1-1 0 0,0 1 0 0 0,0 0 1 0 0,0 0-1 0 0,0-1 1 0 0,0 1-1 0 0,0-1 0 0 0,0 1 1 0 0,0-1-1 0 0,0 1 1 0 0,0-1-1 0 0,0 0 0 0 0,0 0 1 0 0,2 1-1 0 0,1-1 7 0 0,0 1 0 0 0,1-1 1 0 0,-1 0-1 0 0,0 0 0 0 0,5-1 0 0 0,3-2 14 0 0,0 1 1 0 0,20-8-1 0 0,-3-4-10 0 0,-25 11-1 0 0,0 1 0 0 0,1-1 0 0 0,-1 1 0 0 0,1 0 0 0 0,-1 1 0 0 0,1-1-1 0 0,0 1 1 0 0,8-1 0 0 0,-13 2-10 0 0,1 0 1 0 0,0 0-1 0 0,-1 0 0 0 0,1 0 0 0 0,-1 1 1 0 0,1-1-1 0 0,0 0 0 0 0,-1 1 0 0 0,1-1 1 0 0,-1 0-1 0 0,1 1 0 0 0,-1-1 0 0 0,1 1 1 0 0,-1-1-1 0 0,1 1 0 0 0,-1-1 0 0 0,1 1 1 0 0,-1-1-1 0 0,1 2 0 0 0,8 14 5 0 0,-5-7-2 0 0,-1-5-132 0 0,1 1 0 0 0,-1-1 0 0 0,1 0-1 0 0,0 0 1 0 0,0 0 0 0 0,0-1-1 0 0,1 1 1 0 0,0-1 0 0 0,-1 0-1 0 0,1 0 1 0 0,0-1 0 0 0,0 1-1 0 0,0-1 1 0 0,1 0 0 0 0,-1 0-1 0 0,0-1 1 0 0,1 0 0 0 0,-1 0-1 0 0,9 1 1 0 0,11-2-173 0 0</inkml:trace>
</inkml:ink>
</file>

<file path=ppt/ink/ink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8"/>
    </inkml:context>
    <inkml:brush xml:id="br0">
      <inkml:brushProperty name="width" value="0.2" units="cm"/>
      <inkml:brushProperty name="height" value="0.2" units="cm"/>
      <inkml:brushProperty name="color" value="#000000"/>
    </inkml:brush>
  </inkml:definitions>
  <inkml:trace contextRef="#ctx0" brushRef="#br0">8 80 2752 0 0,'-8'0'1116'0'0,"16"0"-49"0"0,-6 0-833 0 0,99 6 360 0 0,-66-3-479 0 0,291 8 323 0 0,14-24-270 0 0,52-9-23 0 0,-38 7-96 0 0,-24 16-75 0 0,-106 2 175 0 0,-95-3-109 0 0,-125-1-77 0 0,1 0 1 0 0,0 0-1 0 0,0 0 1 0 0,-1-1-1 0 0,1 1 0 0 0,6-4 1 0 0,14-5 37 0 0,-20 9-3 0 0,-1 0-1 0 0,0 0 1 0 0,0 0-1 0 0,0-1 1 0 0,1 1-1 0 0,-1-1 1 0 0,-1 0-1 0 0,1 0 0 0 0,0-1 1 0 0,0 1-1 0 0,4-6 1 0 0,-6 8-19 0 0,-1-1 0 0 0,0 0 0 0 0,1 1 1 0 0,-1-1-1 0 0,0 1 0 0 0,1-1 0 0 0,-1 1 0 0 0,1-1 0 0 0,-1 1 1 0 0,1 0-1 0 0,-1 0 0 0 0,1 0 0 0 0,-1 0 0 0 0,1 0 1 0 0,-1 0-1 0 0,1 0 0 0 0,-1 1 0 0 0,1-1 0 0 0,-1 0 0 0 0,0 1 1 0 0,1-1-1 0 0,-1 1 0 0 0,2 0 0 0 0,-1 0-181 0 0,1 0 1 0 0,-1 0-1 0 0,1-1 0 0 0,-1 1 0 0 0,1-1 0 0 0,0 0 1 0 0,-1 0-1 0 0,4 0 0 0 0,4-2-78 0 0</inkml:trace>
</inkml:ink>
</file>

<file path=ppt/ink/ink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
    </inkml:context>
    <inkml:brush xml:id="br0">
      <inkml:brushProperty name="width" value="0.2" units="cm"/>
      <inkml:brushProperty name="height" value="0.2" units="cm"/>
      <inkml:brushProperty name="color" value="#000000"/>
    </inkml:brush>
  </inkml:definitions>
  <inkml:trace contextRef="#ctx0" brushRef="#br0">187 126 2016 0 0,'11'-38'668'0'0,"-11"36"-623"0"0,1 1 1 0 0,0-1-1 0 0,-1 0 1 0 0,1 0-1 0 0,-1 0 0 0 0,0 0 1 0 0,1 0-1 0 0,-1 0 1 0 0,0 0-1 0 0,0 0 0 0 0,-1-3 1 0 0,0-9 526 0 0,1 6 157 0 0,0 4-567 0 0,1 0 0 0 0,-1 1 0 0 0,-1-1 1 0 0,1 1-1 0 0,-2-7 0 0 0,2 9-156 0 0,0 0-1 0 0,0 1 1 0 0,0-1-1 0 0,-1 1 1 0 0,1-1-1 0 0,0 0 1 0 0,-1 1 0 0 0,1-1-1 0 0,0 1 1 0 0,-1-1-1 0 0,1 1 1 0 0,-1-1 0 0 0,1 1-1 0 0,-1 0 1 0 0,1-1-1 0 0,-1 1 1 0 0,1 0 0 0 0,-1-1-1 0 0,0 1 1 0 0,1 0-1 0 0,-1-1 1 0 0,1 1 0 0 0,-1 0-1 0 0,0 0 1 0 0,1 0-1 0 0,-1 0 1 0 0,0 0 0 0 0,1 0-1 0 0,-1-1 1 0 0,0 2-1 0 0,1-1 1 0 0,-1 0 0 0 0,0 0-1 0 0,1 0 1 0 0,-1 0-1 0 0,1 0 1 0 0,-1 0 0 0 0,-1 1-1 0 0,-4 1-9 0 0,-1 1-1 0 0,1 0 1 0 0,0 0 0 0 0,0 0-1 0 0,0 0 1 0 0,0 1 0 0 0,1 0-1 0 0,0 1 1 0 0,-7 6-1 0 0,-2 3-31 0 0,-23 32 0 0 0,35-43 33 0 0,0-1-1 0 0,0 1 1 0 0,0 0-1 0 0,1 0 1 0 0,-1 0-1 0 0,1 0 1 0 0,0 1-1 0 0,0-1 1 0 0,0 0-1 0 0,0 0 1 0 0,0 1 0 0 0,1-1-1 0 0,0 1 1 0 0,-1-1-1 0 0,1 0 1 0 0,1 1-1 0 0,-1-1 1 0 0,1 7-1 0 0,0-7 6 0 0,1 0 0 0 0,-1 0-1 0 0,0-1 1 0 0,1 1 0 0 0,-1-1-1 0 0,1 1 1 0 0,0-1 0 0 0,0 1-1 0 0,0-1 1 0 0,0 0 0 0 0,0 0-1 0 0,1 0 1 0 0,-1 0 0 0 0,0 0-1 0 0,1-1 1 0 0,0 1 0 0 0,-1-1-1 0 0,1 1 1 0 0,0-1 0 0 0,0 0-1 0 0,4 1 1 0 0,2 0 11 0 0,-1 0 1 0 0,1 0-1 0 0,0-1 0 0 0,8 1 1 0 0,-13-2 0 0 0,0 0-1 0 0,0 0 1 0 0,0-1 0 0 0,0 1 0 0 0,0-1 0 0 0,0 0 0 0 0,0 0 0 0 0,0-1 0 0 0,0 1-1 0 0,-1-1 1 0 0,5-2 0 0 0,6 1 100 0 0,-14 3-105 0 0,1 1 0 0 0,-1-1-1 0 0,1 0 1 0 0,-1 0-1 0 0,1 0 1 0 0,-1 0-1 0 0,1 0 1 0 0,-1 0-1 0 0,1 0 1 0 0,-1 0 0 0 0,1-1-1 0 0,-1 1 1 0 0,1 0-1 0 0,-1 0 1 0 0,1 0-1 0 0,-1 0 1 0 0,1-1 0 0 0,-1 1-1 0 0,0 0 1 0 0,1 0-1 0 0,-1-1 1 0 0,1 1-1 0 0,-1 0 1 0 0,0-1-1 0 0,1 1 1 0 0,-1-1 0 0 0,0 1-1 0 0,1 0 1 0 0,-1-1-1 0 0,0 1 1 0 0,1-1-1 0 0,-1 1 1 0 0,0-2-1 0 0,0 2 62 0 0,2 1-20 0 0,-1 1-41 0 0,1 0-1 0 0,-1 0 0 0 0,1 0 0 0 0,-1 0 0 0 0,0 0 0 0 0,0 0 1 0 0,1 1-1 0 0,-2-1 0 0 0,1 0 0 0 0,0 1 0 0 0,0-1 0 0 0,0 4 1 0 0,0 31 40 0 0,-1-26-35 0 0,-19 250 137 0 0,15-220-134 0 0,-1-2 7 0 0,-1-1 1 0 0,-15 49-1 0 0,15-66-11 0 0,-1-1-1 0 0,-1 0 1 0 0,-11 20 0 0 0,15-32-16 0 0,0-1 0 0 0,-1 1 0 0 0,0-1 0 0 0,0 0 0 0 0,-1 0 0 0 0,0 0-1 0 0,0-1 1 0 0,0 0 0 0 0,-1 0 0 0 0,-11 7 0 0 0,17-12-4 0 0,-1 0 0 0 0,1 0-1 0 0,-1 0 1 0 0,1-1-1 0 0,-1 1 1 0 0,1 0 0 0 0,-1-1-1 0 0,1 1 1 0 0,-1-1-1 0 0,1 1 1 0 0,-1-1-1 0 0,0 0 1 0 0,1 0 0 0 0,-1 0-1 0 0,1 0 1 0 0,-1 0-1 0 0,0 0 1 0 0,1 0-1 0 0,-1 0 1 0 0,0-1 0 0 0,1 1-1 0 0,-1-1 1 0 0,1 1-1 0 0,-1-1 1 0 0,1 1 0 0 0,-1-1-1 0 0,1 0 1 0 0,0 0-1 0 0,-1 0 1 0 0,1 0-1 0 0,0 0 1 0 0,-1 0 0 0 0,1 0-1 0 0,0 0 1 0 0,0-1-1 0 0,0 1 1 0 0,0 0-1 0 0,0-1 1 0 0,0-1 0 0 0,-3-3-13 0 0,2-1 1 0 0,-1 0-1 0 0,1 0 1 0 0,0 0 0 0 0,0 0-1 0 0,1 0 1 0 0,-1-9-1 0 0,1 3 0 0 0,0 0 0 0 0,1 0-1 0 0,0 1 1 0 0,1-1-1 0 0,0 0 1 0 0,1 0 0 0 0,0 0-1 0 0,2 1 1 0 0,4-16-1 0 0,15-22-5 0 0</inkml:trace>
</inkml:ink>
</file>

<file path=ppt/ink/ink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
    </inkml:context>
    <inkml:brush xml:id="br0">
      <inkml:brushProperty name="width" value="0.2" units="cm"/>
      <inkml:brushProperty name="height" value="0.2" units="cm"/>
      <inkml:brushProperty name="color" value="#000000"/>
    </inkml:brush>
  </inkml:definitions>
  <inkml:trace contextRef="#ctx0" brushRef="#br0">1 48 3712 0 0,'0'8'2480'0'0,"8"-8"-2336"0"0,-3 0-40 0 0,13-3-64 0 0,-5-2-32 0 0,21 2 0 0 0,-3-2-8 0 0,9-2 16 0 0,-6-1-288 0 0,7 0-120 0 0,-11 0 200 0 0,1 0 96 0 0</inkml:trace>
</inkml:ink>
</file>

<file path=ppt/ink/ink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
    </inkml:context>
    <inkml:brush xml:id="br0">
      <inkml:brushProperty name="width" value="0.2" units="cm"/>
      <inkml:brushProperty name="height" value="0.2" units="cm"/>
      <inkml:brushProperty name="color" value="#000000"/>
    </inkml:brush>
  </inkml:definitions>
  <inkml:trace contextRef="#ctx0" brushRef="#br0">1 31 3456 0 0,'0'-5'1584'0'0,"3"5"-1008"0"0,12 0-488 0 0,-2 0-48 0 0,17-3-48 0 0,-4 3 0 0 0,13-3 8 0 0,-8 3-552 0 0,9-5-240 0 0,-5 2 400 0 0,8-9 192 0 0</inkml:trace>
</inkml:ink>
</file>

<file path=ppt/ink/ink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
    </inkml:context>
    <inkml:brush xml:id="br0">
      <inkml:brushProperty name="width" value="0.2" units="cm"/>
      <inkml:brushProperty name="height" value="0.2" units="cm"/>
      <inkml:brushProperty name="color" value="#000000"/>
    </inkml:brush>
  </inkml:definitions>
  <inkml:trace contextRef="#ctx0" brushRef="#br0">45 22 4032 0 0,'-12'-21'2720'0'0,"11"29"-2418"0"0,1-7-386 0 0,0 18 70 0 0,-2 27 28 0 0,-13 126 37 0 0,1 112-1705 0 0,14-231 1100 0 0,0-14 269 0 0</inkml:trace>
</inkml:ink>
</file>

<file path=ppt/ink/ink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2"/>
    </inkml:context>
    <inkml:brush xml:id="br0">
      <inkml:brushProperty name="width" value="0.2" units="cm"/>
      <inkml:brushProperty name="height" value="0.2" units="cm"/>
      <inkml:brushProperty name="color" value="#000000"/>
    </inkml:brush>
  </inkml:definitions>
  <inkml:trace contextRef="#ctx0" brushRef="#br0">19 20 4384 0 0,'-18'-19'2816'0'0,"28"27"-2738"0"0,12 22-83 0 0,-13-16 6 0 0,-2 0 0 0 0,0 1-1 0 0,0-1 1 0 0,-2 2 0 0 0,0-1 0 0 0,3 17-1 0 0,12 96 14 0 0,-15-72-544 0 0,-2 1 0 0 0,-6 78 0 0 0,1-114 89 0 0,-5 89-1636 0 0,-2-12 685 0 0</inkml:trace>
</inkml:ink>
</file>

<file path=ppt/ink/ink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4"/>
    </inkml:context>
    <inkml:brush xml:id="br0">
      <inkml:brushProperty name="width" value="0.2" units="cm"/>
      <inkml:brushProperty name="height" value="0.2" units="cm"/>
      <inkml:brushProperty name="color" value="#000000"/>
    </inkml:brush>
  </inkml:definitions>
  <inkml:trace contextRef="#ctx0" brushRef="#br0">0 0 2784 0 0,'0'0'1584'0'0,"1"16"-1237"0"0,3-4-248 0 0,0 1 1 0 0,-1-1-1 0 0,-1 1 1 0 0,1 17 0 0 0,0-7-8 0 0,0 43 98 0 0,0-48-161 0 0,-1-3-3 0 0,1 24 0 0 0,1 21 31 0 0,0 5 8 0 0,-4 128 67 0 0,0 156 28 0 0,1-245-126 0 0,-3 123 15 0 0,-5 142 3 0 0,10 14-32 0 0,-3 14 24 0 0,7-109-7 0 0,-4-214-33 0 0,-2-29 0 0 0,32 555 75 0 0,-27-354-24 0 0,-7-157-30 0 0,2-70-29 0 0,1-1 0 0 0,5 22 0 0 0,-1-5-11 0 0,7 44 1 0 0,25 79 0 0 0,-14-58-1112 0 0,-24-100 1047 0 0,0 1 0 0 0,0 0 0 0 0,1-1 0 0 0,-1 1 0 0 0,0 0 0 0 0,0 0 0 0 0,0-1 0 0 0,1 1 0 0 0,-1 0 0 0 0,0-1 0 0 0,0 1 0 0 0,0 0 0 0 0,0-1 0 0 0,-1 1 0 0 0,1 0 0 0 0,0 0 0 0 0,0-1 0 0 0,0 1 0 0 0,0 0 0 0 0,-1-1 0 0 0,1 1 0 0 0,0 0 0 0 0,-1-1 0 0 0,1 1 0 0 0,-1-1 0 0 0,1 1 0 0 0,0 0 0 0 0,-2 0 0 0 0,2-1 79 0 0,0 0-16 0 0,0 0-1 0 0,0 0 1 0 0,0 0-1 0 0,0 0 1 0 0,0 0-1 0 0,-1 0 1 0 0,1 0-1 0 0,0 0 1 0 0,0 1 0 0 0,0-1-1 0 0,0 0 1 0 0,0 0-1 0 0,0 0 1 0 0,-1 0-1 0 0,1 0 1 0 0,0 0-1 0 0,0 0 1 0 0,0 0 0 0 0,0 0-1 0 0,0 0 1 0 0,-1 0-1 0 0,1 0 1 0 0,0 0-1 0 0,0-1 1 0 0,0 1-1 0 0,0 0 1 0 0,0 0-1 0 0,-1 0 1 0 0,1 0 0 0 0,0 0-1 0 0,0 0 1 0 0,0 0-1 0 0,0 0 1 0 0,0 0-1 0 0,0 0 1 0 0,0 0-1 0 0,0-1 1 0 0,-1 1 0 0 0,1 0-1 0 0,0 0 1 0 0,0 0-1 0 0,0 0 1 0 0,0 0-1 0 0,0 0 1 0 0,0-1-1 0 0,0 1 1 0 0,0 0 0 0 0,0 0-1 0 0,0 0 1 0 0,0 0-1 0 0,0 0 1 0 0,0-1-1 0 0,0 1 1 0 0,0 0-1 0 0,0 0 1 0 0,-8-28-603 0 0,0-4 318 0 0</inkml:trace>
</inkml:ink>
</file>

<file path=ppt/ink/ink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5"/>
    </inkml:context>
    <inkml:brush xml:id="br0">
      <inkml:brushProperty name="width" value="0.2" units="cm"/>
      <inkml:brushProperty name="height" value="0.2" units="cm"/>
      <inkml:brushProperty name="color" value="#000000"/>
    </inkml:brush>
  </inkml:definitions>
  <inkml:trace contextRef="#ctx0" brushRef="#br0">1 0 3552 0 0,'1'4'1993'0'0,"-1"-4"-1971"0"0,0 0 1 0 0,0 0 0 0 0,0 1 0 0 0,10 2-4 0 0,0 0 1 0 0,-1 0-1 0 0,1 0 1 0 0,0-1-1 0 0,1-1 1 0 0,16 1-1 0 0,-12-1 3 0 0,172 12 81 0 0,-27-7-32 0 0,-101-5-47 0 0,232 7 74 0 0,12 1 34 0 0,37-2-89 0 0,5-11-10 0 0,-109-2-3 0 0,-175 5-29 0 0,251-3 6 0 0,58 1 25 0 0,-190 5-20 0 0,3 6-24 0 0,-167-7 12 0 0,17 3 0 0 0,53-2 0 0 0,169-23 53 0 0,120-7-8 0 0,-170 27-17 0 0,-111 2-9 0 0,-3 5-2 0 0,-7-6-997 0 0,-92 4-550 0 0,-1-3 1222 0 0</inkml:trace>
</inkml:ink>
</file>

<file path=ppt/ink/ink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6"/>
    </inkml:context>
    <inkml:brush xml:id="br0">
      <inkml:brushProperty name="width" value="0.2" units="cm"/>
      <inkml:brushProperty name="height" value="0.2" units="cm"/>
      <inkml:brushProperty name="color" value="#000000"/>
    </inkml:brush>
  </inkml:definitions>
  <inkml:trace contextRef="#ctx0" brushRef="#br0">15 164 3072 0 0,'0'12'469'0'0,"-1"1"-1"0"0,0-1 1 0 0,-4 13 0 0 0,2-13-435 0 0,2 0 1 0 0,-1 0 0 0 0,1 0 0 0 0,1 0 0 0 0,1 14-1 0 0,0 0 8 0 0,0 0 8 0 0,1 0-1 0 0,8 34 1 0 0,-2-15 1 0 0,-6-31-29 0 0,1 0-1 0 0,0-1 1 0 0,1 1-1 0 0,1 0 1 0 0,0-1 0 0 0,0 0-1 0 0,2 0 1 0 0,-1-1-1 0 0,2 0 1 0 0,12 17-1 0 0,-18-26-7 0 0,1 0-1 0 0,0 0 1 0 0,1 0-1 0 0,-1 0 0 0 0,0-1 1 0 0,1 1-1 0 0,-1-1 1 0 0,1 0-1 0 0,0 0 0 0 0,0 0 1 0 0,0 0-1 0 0,0-1 1 0 0,0 0-1 0 0,0 0 0 0 0,0 0 1 0 0,0 0-1 0 0,1 0 1 0 0,-1-1-1 0 0,0 0 0 0 0,6 0 1 0 0,1-2 23 0 0,0 0 1 0 0,0 0 0 0 0,0-1-1 0 0,0-1 1 0 0,-1 0-1 0 0,0 0 1 0 0,1-1 0 0 0,-1 0-1 0 0,-1-1 1 0 0,1 0-1 0 0,-1-1 1 0 0,0 0 0 0 0,-1 0-1 0 0,10-10 1 0 0,-8 6-2 0 0,0-1 0 0 0,0 0 1 0 0,-1 0-1 0 0,-1-1 0 0 0,0 0 0 0 0,-1-1 1 0 0,0 0-1 0 0,-1 0 0 0 0,8-29 0 0 0,-7 14-4 0 0,-2 0-1 0 0,-1-1 0 0 0,-1 0 1 0 0,-1-37-1 0 0,-2 50 5 0 0,-1 0 0 0 0,-1 0 0 0 0,-1 0 0 0 0,0 0 0 0 0,-1 1 1 0 0,-1-1-1 0 0,-1 1 0 0 0,-13-27 0 0 0,16 37-30 0 0,-1 0 0 0 0,0 0 0 0 0,-1 1 0 0 0,1 0 0 0 0,-1-1 0 0 0,0 2-1 0 0,0-1 1 0 0,0 1 0 0 0,-1-1 0 0 0,0 1 0 0 0,-8-4 0 0 0,4 3-5 0 0,-1 1 0 0 0,0 0 0 0 0,1 0-1 0 0,-1 1 1 0 0,-21-3 0 0 0,21 6-129 0 0,0-1 1 0 0,0 2 0 0 0,0 0-1 0 0,0 0 1 0 0,0 1-1 0 0,1 0 1 0 0,-1 0 0 0 0,-18 8-1 0 0,16-6-93 0 0,-1 0 45 0 0</inkml:trace>
</inkml:ink>
</file>

<file path=ppt/ink/ink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8"/>
    </inkml:context>
    <inkml:brush xml:id="br0">
      <inkml:brushProperty name="width" value="0.2" units="cm"/>
      <inkml:brushProperty name="height" value="0.2" units="cm"/>
      <inkml:brushProperty name="color" value="#000000"/>
    </inkml:brush>
  </inkml:definitions>
  <inkml:trace contextRef="#ctx0" brushRef="#br0">84 0 2720 0 0,'0'0'3181'0'0,"0"9"-3169"0"0,-17 280 204 0 0,6-186-134 0 0,-8 126 43 0 0,11-37-64 0 0,-20 824 251 0 0,28-918-307 0 0,1 132 3 0 0,3 140 54 0 0,-4-365-62 0 0,1 16 0 0 0,2 1 0 0 0,0-1 0 0 0,8 29 0 0 0,-7-28 0 0 0,-2-14 8 0 0,-1 0-1 0 0,1-1 1 0 0,0 1-1 0 0,1 0 1 0 0,5 9-1 0 0,0 0 5 0 0,-7-12-8 0 0,1-1 1 0 0,0 0 0 0 0,1 0-1 0 0,3 5 1 0 0,-5-7-3 0 0,0-1 0 0 0,0 0 0 0 0,0 0 0 0 0,1 1 0 0 0,-1-1 0 0 0,1 0-1 0 0,-1 0 1 0 0,0 0 0 0 0,1-1 0 0 0,0 1 0 0 0,-1 0 0 0 0,1-1 0 0 0,-1 1 0 0 0,1-1 0 0 0,3 1-1 0 0,20 1 35 0 0,0-1-1 0 0,27-2 0 0 0,-3 0-14 0 0,154 10 30 0 0,12 1-26 0 0,-89-11-11 0 0,217-33 0 0 0,1-9-21 0 0,-284 37 13 0 0,0 2-1 0 0,72 4 0 0 0,126 22 9 0 0,-39 8-46 0 0,-186-25 30 0 0,86 12 2 0 0,83 13 4 0 0,-175-23 5 0 0,-20-5 0 0 0,1 0-1 0 0,-1-1 1 0 0,1 1 0 0 0,11-1-1 0 0,42 4-10 0 0,-53-5-16 0 0,0 0 1 0 0,0 0-1 0 0,0-1 1 0 0,0 0-1 0 0,0 0 1 0 0,-1-1 0 0 0,1 0-1 0 0,0 0 1 0 0,7-4-1 0 0,-12 4 5 0 0,1 1 0 0 0,-1 0-1 0 0,0 1 1 0 0,0-1 0 0 0,1 0 0 0 0,-1 1 0 0 0,0 0-1 0 0,1 0 1 0 0,-1 0 0 0 0,0 0 0 0 0,5 1-1 0 0,-4 0-3 0 0,1-1-1 0 0,-1 0 1 0 0,1 0-1 0 0,8-1 0 0 0,-4-3 0 0 0</inkml:trace>
</inkml:ink>
</file>

<file path=ppt/ink/ink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9"/>
    </inkml:context>
    <inkml:brush xml:id="br0">
      <inkml:brushProperty name="width" value="0.2" units="cm"/>
      <inkml:brushProperty name="height" value="0.2" units="cm"/>
      <inkml:brushProperty name="color" value="#000000"/>
    </inkml:brush>
  </inkml:definitions>
  <inkml:trace contextRef="#ctx0" brushRef="#br0">1 3 3136 0 0,'5'-2'2621'0'0,"-5"2"-2548"0"0,12 1-164 0 0,0 1 244 0 0,48 5 53 0 0,129 8 141 0 0,22-4-240 0 0,-173-9-91 0 0,321 9 53 0 0,16 1-52 0 0,446 19 43 0 0,-606-19-12 0 0,3 10-6 0 0,-98-7-5 0 0,-93-11-33 0 0,12 1-1 0 0,-3 0 11 0 0,-33-5-13 0 0,0 0 1 0 0,0 1-1 0 0,0-1 0 0 0,0 1 0 0 0,0 0 0 0 0,0 0 0 0 0,0 0 0 0 0,-1 1 0 0 0,1-1 0 0 0,0 0 0 0 0,0 1 0 0 0,-1 0 0 0 0,1 0 0 0 0,-1 0 0 0 0,0 0 0 0 0,3 2 0 0 0,-2-1 9 0 0,-1 1 0 0 0,1-1 0 0 0,0 0 0 0 0,-1 1 0 0 0,0-1 1 0 0,0 1-1 0 0,0 0 0 0 0,0 0 0 0 0,-1 0 0 0 0,1 0 0 0 0,0 4 0 0 0,1 20 35 0 0,-1 0 1 0 0,-2 48-1 0 0,-1-20-21 0 0,-5 119 31 0 0,4-143-44 0 0,-14 189 51 0 0,2-74-35 0 0,0-7-2 0 0,0 126 2 0 0,5 264-9 0 0,9-504-19 0 0,11 131 38 0 0,-1-39-43 0 0,4 112-6 0 0,1-150-90 0 0,-4-26-1084 0 0,-9-32 758 0 0,5-7 196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F2B04-31AE-4D65-92B9-A27DED469D8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28800"/>
            <a:ext cx="10363200" cy="900546"/>
          </a:xfrm>
        </p:spPr>
        <p:txBody>
          <a:bodyPr/>
          <a:lstStyle>
            <a:lvl1pPr algn="l">
              <a:defRPr/>
            </a:lvl1pPr>
          </a:lstStyle>
          <a:p>
            <a:r>
              <a:rPr lang="en-US" dirty="0"/>
              <a:t>Click to edit Master title style</a:t>
            </a:r>
            <a:endParaRPr lang="en-US" dirty="0"/>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914400" y="2895600"/>
            <a:ext cx="8534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6"/>
            <a:ext cx="10287000" cy="1729047"/>
          </a:xfrm>
        </p:spPr>
        <p:txBody>
          <a:bodyPr anchor="ct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485900" y="4239491"/>
            <a:ext cx="9144000" cy="1379915"/>
          </a:xfrm>
        </p:spPr>
        <p:txBody>
          <a:bodyPr anchor="t"/>
          <a:lstStyle>
            <a:lvl1pPr marL="0" indent="0" algn="ctr" defTabSz="285750" rtl="0" eaLnBrk="0" fontAlgn="base" hangingPunct="0">
              <a:spcBef>
                <a:spcPct val="20000"/>
              </a:spcBef>
              <a:spcAft>
                <a:spcPct val="0"/>
              </a:spcAft>
              <a:buFont typeface="Arial" panose="020B0604020202020204" pitchFamily="34" charset="0"/>
              <a:buNone/>
              <a:defRPr lang="en-US" sz="3300" b="0" i="0" kern="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128061"/>
            <a:ext cx="10363200" cy="1832235"/>
          </a:xfrm>
          <a:noFill/>
        </p:spPr>
        <p:txBody>
          <a:bodyPr anchor="t"/>
          <a:lstStyle>
            <a:lvl1pPr algn="l">
              <a:defRPr sz="3600" b="1" cap="all"/>
            </a:lvl1pPr>
          </a:lstStyle>
          <a:p>
            <a:r>
              <a:rPr lang="en-US" dirty="0"/>
              <a:t>Click to edit Section Header style</a:t>
            </a:r>
            <a:endParaRPr lang="en-US" dirty="0"/>
          </a:p>
        </p:txBody>
      </p:sp>
      <p:sp>
        <p:nvSpPr>
          <p:cNvPr id="3" name="Text Placeholder 2"/>
          <p:cNvSpPr>
            <a:spLocks noGrp="1"/>
          </p:cNvSpPr>
          <p:nvPr>
            <p:ph type="body" idx="1"/>
          </p:nvPr>
        </p:nvSpPr>
        <p:spPr>
          <a:xfrm>
            <a:off x="963084" y="4258919"/>
            <a:ext cx="10363200" cy="1500187"/>
          </a:xfrm>
        </p:spPr>
        <p:txBody>
          <a:bodyPr anchor="t"/>
          <a:lstStyle>
            <a:lvl1pPr marL="0" indent="0">
              <a:buNone/>
              <a:defRPr sz="3000">
                <a:solidFill>
                  <a:schemeClr val="tx1">
                    <a:tint val="75000"/>
                  </a:schemeClr>
                </a:solidFill>
              </a:defRPr>
            </a:lvl1pPr>
            <a:lvl2pPr marL="285750" indent="0">
              <a:buNone/>
              <a:defRPr sz="1125">
                <a:solidFill>
                  <a:schemeClr val="tx1">
                    <a:tint val="75000"/>
                  </a:schemeClr>
                </a:solidFill>
              </a:defRPr>
            </a:lvl2pPr>
            <a:lvl3pPr marL="571500" indent="0">
              <a:buNone/>
              <a:defRPr sz="1000">
                <a:solidFill>
                  <a:schemeClr val="tx1">
                    <a:tint val="75000"/>
                  </a:schemeClr>
                </a:solidFill>
              </a:defRPr>
            </a:lvl3pPr>
            <a:lvl4pPr marL="857250" indent="0">
              <a:buNone/>
              <a:defRPr sz="875">
                <a:solidFill>
                  <a:schemeClr val="tx1">
                    <a:tint val="75000"/>
                  </a:schemeClr>
                </a:solidFill>
              </a:defRPr>
            </a:lvl4pPr>
            <a:lvl5pPr marL="1143000" indent="0">
              <a:buNone/>
              <a:defRPr sz="875">
                <a:solidFill>
                  <a:schemeClr val="tx1">
                    <a:tint val="75000"/>
                  </a:schemeClr>
                </a:solidFill>
              </a:defRPr>
            </a:lvl5pPr>
            <a:lvl6pPr marL="1428750" indent="0">
              <a:buNone/>
              <a:defRPr sz="875">
                <a:solidFill>
                  <a:schemeClr val="tx1">
                    <a:tint val="75000"/>
                  </a:schemeClr>
                </a:solidFill>
              </a:defRPr>
            </a:lvl6pPr>
            <a:lvl7pPr marL="1714500" indent="0">
              <a:buNone/>
              <a:defRPr sz="875">
                <a:solidFill>
                  <a:schemeClr val="tx1">
                    <a:tint val="75000"/>
                  </a:schemeClr>
                </a:solidFill>
              </a:defRPr>
            </a:lvl7pPr>
            <a:lvl8pPr marL="2000250" indent="0">
              <a:buNone/>
              <a:defRPr sz="875">
                <a:solidFill>
                  <a:schemeClr val="tx1">
                    <a:tint val="75000"/>
                  </a:schemeClr>
                </a:solidFill>
              </a:defRPr>
            </a:lvl8pPr>
            <a:lvl9pPr marL="2286000" indent="0">
              <a:buNone/>
              <a:defRPr sz="875">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8" name="Picture 7"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2" y="1535115"/>
            <a:ext cx="5386919" cy="639763"/>
          </a:xfrm>
        </p:spPr>
        <p:txBody>
          <a:bodyPr anchor="b"/>
          <a:lstStyle>
            <a:lvl1pPr marL="0" indent="0">
              <a:buNone/>
              <a:defRPr sz="1950" b="1"/>
            </a:lvl1pPr>
            <a:lvl2pPr marL="285750" indent="0">
              <a:buNone/>
              <a:defRPr sz="1250" b="1"/>
            </a:lvl2pPr>
            <a:lvl3pPr marL="571500" indent="0">
              <a:buNone/>
              <a:defRPr sz="1125" b="1"/>
            </a:lvl3pPr>
            <a:lvl4pPr marL="857250" indent="0">
              <a:buNone/>
              <a:defRPr sz="1000" b="1"/>
            </a:lvl4pPr>
            <a:lvl5pPr marL="1143000" indent="0">
              <a:buNone/>
              <a:defRPr sz="1000" b="1"/>
            </a:lvl5pPr>
            <a:lvl6pPr marL="1428750" indent="0">
              <a:buNone/>
              <a:defRPr sz="1000" b="1"/>
            </a:lvl6pPr>
            <a:lvl7pPr marL="1714500" indent="0">
              <a:buNone/>
              <a:defRPr sz="1000" b="1"/>
            </a:lvl7pPr>
            <a:lvl8pPr marL="2000250" indent="0">
              <a:buNone/>
              <a:defRPr sz="1000" b="1"/>
            </a:lvl8pPr>
            <a:lvl9pPr marL="2286000" indent="0">
              <a:buNone/>
              <a:defRPr sz="1000" b="1"/>
            </a:lvl9pPr>
          </a:lstStyle>
          <a:p>
            <a:pPr lvl="0"/>
            <a:r>
              <a:rPr lang="en-US"/>
              <a:t>Click to edit Master text styles</a:t>
            </a:r>
            <a:endParaRPr lang="en-US"/>
          </a:p>
        </p:txBody>
      </p:sp>
      <p:sp>
        <p:nvSpPr>
          <p:cNvPr id="4"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5"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50" indent="0">
              <a:buNone/>
              <a:defRPr sz="1250" b="1"/>
            </a:lvl2pPr>
            <a:lvl3pPr marL="571500" indent="0">
              <a:buNone/>
              <a:defRPr sz="1125" b="1"/>
            </a:lvl3pPr>
            <a:lvl4pPr marL="857250" indent="0">
              <a:buNone/>
              <a:defRPr sz="1000" b="1"/>
            </a:lvl4pPr>
            <a:lvl5pPr marL="1143000" indent="0">
              <a:buNone/>
              <a:defRPr sz="1000" b="1"/>
            </a:lvl5pPr>
            <a:lvl6pPr marL="1428750" indent="0">
              <a:buNone/>
              <a:defRPr sz="1000" b="1"/>
            </a:lvl6pPr>
            <a:lvl7pPr marL="1714500" indent="0">
              <a:buNone/>
              <a:defRPr sz="1000" b="1"/>
            </a:lvl7pPr>
            <a:lvl8pPr marL="2000250" indent="0">
              <a:buNone/>
              <a:defRPr sz="1000" b="1"/>
            </a:lvl8pPr>
            <a:lvl9pPr marL="2286000" indent="0">
              <a:buNone/>
              <a:defRPr sz="1000" b="1"/>
            </a:lvl9pPr>
          </a:lstStyle>
          <a:p>
            <a:pPr lvl="0"/>
            <a:r>
              <a:rPr lang="en-US"/>
              <a:t>Click to edit Master text styles</a:t>
            </a:r>
            <a:endParaRPr lang="en-US"/>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3995" marR="0" lvl="0"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Click to edit Master text styles</a:t>
            </a:r>
            <a:endParaRPr lang="en-US"/>
          </a:p>
          <a:p>
            <a:pPr marL="213995" marR="0" lvl="1"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Second level</a:t>
            </a:r>
            <a:endParaRPr lang="en-US"/>
          </a:p>
          <a:p>
            <a:pPr marL="213995" marR="0" lvl="2"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Third level</a:t>
            </a:r>
            <a:endParaRPr lang="en-US"/>
          </a:p>
          <a:p>
            <a:pPr marL="213995" marR="0" lvl="3"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Fourth level</a:t>
            </a:r>
            <a:endParaRPr lang="en-US"/>
          </a:p>
        </p:txBody>
      </p:sp>
      <p:sp>
        <p:nvSpPr>
          <p:cNvPr id="7"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11"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endParaRPr lang="en-US"/>
          </a:p>
        </p:txBody>
      </p:sp>
      <p:sp>
        <p:nvSpPr>
          <p:cNvPr id="3"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52259"/>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766733" y="273054"/>
            <a:ext cx="6815667" cy="5853113"/>
          </a:xfrm>
        </p:spPr>
        <p:txBody>
          <a:bodyPr/>
          <a:lstStyle>
            <a:lvl1pPr>
              <a:defRPr sz="2400"/>
            </a:lvl1pPr>
            <a:lvl2pPr>
              <a:defRPr sz="1800"/>
            </a:lvl2pPr>
            <a:lvl3pPr>
              <a:defRPr sz="1600"/>
            </a:lvl3pPr>
            <a:lvl4pPr>
              <a:defRPr sz="1400"/>
            </a:lvl4pPr>
            <a:lvl5pPr>
              <a:defRPr sz="1400"/>
            </a:lvl5pPr>
            <a:lvl6pPr>
              <a:defRPr sz="1250"/>
            </a:lvl6pPr>
            <a:lvl7pPr>
              <a:defRPr sz="1250"/>
            </a:lvl7pPr>
            <a:lvl8pPr>
              <a:defRPr sz="1250"/>
            </a:lvl8pPr>
            <a:lvl9pPr>
              <a:defRPr sz="12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09603" y="1435103"/>
            <a:ext cx="4011084" cy="4691063"/>
          </a:xfrm>
        </p:spPr>
        <p:txBody>
          <a:bodyPr/>
          <a:lstStyle>
            <a:lvl1pPr marL="0" indent="0">
              <a:buNone/>
              <a:defRPr sz="2000"/>
            </a:lvl1pPr>
            <a:lvl2pPr marL="285750" indent="0">
              <a:buNone/>
              <a:defRPr sz="750"/>
            </a:lvl2pPr>
            <a:lvl3pPr marL="571500" indent="0">
              <a:buNone/>
              <a:defRPr sz="625"/>
            </a:lvl3pPr>
            <a:lvl4pPr marL="857250" indent="0">
              <a:buNone/>
              <a:defRPr sz="565"/>
            </a:lvl4pPr>
            <a:lvl5pPr marL="1143000" indent="0">
              <a:buNone/>
              <a:defRPr sz="565"/>
            </a:lvl5pPr>
            <a:lvl6pPr marL="1428750" indent="0">
              <a:buNone/>
              <a:defRPr sz="565"/>
            </a:lvl6pPr>
            <a:lvl7pPr marL="1714500" indent="0">
              <a:buNone/>
              <a:defRPr sz="565"/>
            </a:lvl7pPr>
            <a:lvl8pPr marL="2000250" indent="0">
              <a:buNone/>
              <a:defRPr sz="565"/>
            </a:lvl8pPr>
            <a:lvl9pPr marL="2286000" indent="0">
              <a:buNone/>
              <a:defRPr sz="565"/>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2"/>
            <a:ext cx="7315200" cy="566739"/>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9" y="612775"/>
            <a:ext cx="7315200" cy="4114800"/>
          </a:xfrm>
        </p:spPr>
        <p:txBody>
          <a:bodyPr rtlCol="0">
            <a:normAutofit/>
          </a:bodyPr>
          <a:lstStyle>
            <a:lvl1pPr marL="0" indent="0">
              <a:buNone/>
              <a:defRPr sz="2000"/>
            </a:lvl1pPr>
            <a:lvl2pPr marL="285750" indent="0">
              <a:buNone/>
              <a:defRPr sz="1750"/>
            </a:lvl2pPr>
            <a:lvl3pPr marL="571500" indent="0">
              <a:buNone/>
              <a:defRPr sz="1500"/>
            </a:lvl3pPr>
            <a:lvl4pPr marL="857250" indent="0">
              <a:buNone/>
              <a:defRPr sz="1250"/>
            </a:lvl4pPr>
            <a:lvl5pPr marL="1143000" indent="0">
              <a:buNone/>
              <a:defRPr sz="1250"/>
            </a:lvl5pPr>
            <a:lvl6pPr marL="1428750" indent="0">
              <a:buNone/>
              <a:defRPr sz="1250"/>
            </a:lvl6pPr>
            <a:lvl7pPr marL="1714500" indent="0">
              <a:buNone/>
              <a:defRPr sz="1250"/>
            </a:lvl7pPr>
            <a:lvl8pPr marL="2000250" indent="0">
              <a:buNone/>
              <a:defRPr sz="1250"/>
            </a:lvl8pPr>
            <a:lvl9pPr marL="2286000" indent="0">
              <a:buNone/>
              <a:defRPr sz="1250"/>
            </a:lvl9pPr>
          </a:lstStyle>
          <a:p>
            <a:pPr lvl="0"/>
            <a:r>
              <a:rPr lang="en-US" noProof="0"/>
              <a:t>Click icon to add picture</a:t>
            </a:r>
            <a:endParaRPr lang="en-US" noProof="0"/>
          </a:p>
        </p:txBody>
      </p:sp>
      <p:sp>
        <p:nvSpPr>
          <p:cNvPr id="4" name="Text Placeholder 3"/>
          <p:cNvSpPr>
            <a:spLocks noGrp="1"/>
          </p:cNvSpPr>
          <p:nvPr>
            <p:ph type="body" sz="half" idx="2"/>
          </p:nvPr>
        </p:nvSpPr>
        <p:spPr>
          <a:xfrm>
            <a:off x="2389719" y="5367340"/>
            <a:ext cx="7315200" cy="804863"/>
          </a:xfrm>
        </p:spPr>
        <p:txBody>
          <a:bodyPr/>
          <a:lstStyle>
            <a:lvl1pPr marL="0" indent="0">
              <a:buNone/>
              <a:defRPr sz="1600"/>
            </a:lvl1pPr>
            <a:lvl2pPr marL="285750" indent="0">
              <a:buNone/>
              <a:defRPr sz="750"/>
            </a:lvl2pPr>
            <a:lvl3pPr marL="571500" indent="0">
              <a:buNone/>
              <a:defRPr sz="625"/>
            </a:lvl3pPr>
            <a:lvl4pPr marL="857250" indent="0">
              <a:buNone/>
              <a:defRPr sz="565"/>
            </a:lvl4pPr>
            <a:lvl5pPr marL="1143000" indent="0">
              <a:buNone/>
              <a:defRPr sz="565"/>
            </a:lvl5pPr>
            <a:lvl6pPr marL="1428750" indent="0">
              <a:buNone/>
              <a:defRPr sz="565"/>
            </a:lvl6pPr>
            <a:lvl7pPr marL="1714500" indent="0">
              <a:buNone/>
              <a:defRPr sz="565"/>
            </a:lvl7pPr>
            <a:lvl8pPr marL="2000250" indent="0">
              <a:buNone/>
              <a:defRPr sz="565"/>
            </a:lvl8pPr>
            <a:lvl9pPr marL="2286000" indent="0">
              <a:buNone/>
              <a:defRPr sz="565"/>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5"/>
            <a:ext cx="10363200" cy="1470025"/>
          </a:xfrm>
          <a:prstGeom prst="rect">
            <a:avLst/>
          </a:prstGeom>
        </p:spPr>
        <p:txBody>
          <a:bodyPr/>
          <a:lstStyle>
            <a:lvl1pPr>
              <a:defRPr sz="3600" b="1" i="0">
                <a:solidFill>
                  <a:srgbClr val="026CB6"/>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z="3000" b="0" i="0">
                <a:solidFill>
                  <a:srgbClr val="152259"/>
                </a:solidFill>
                <a:latin typeface="Arial" panose="020B0604020202020204" pitchFamily="34" charset="0"/>
                <a:ea typeface="Arial" panose="020B0604020202020204" pitchFamily="34" charset="0"/>
                <a:cs typeface="Arial" panose="020B0604020202020204" pitchFamily="34" charset="0"/>
              </a:defRPr>
            </a:lvl1pPr>
            <a:lvl2pPr marL="285750" indent="0" algn="ctr">
              <a:buNone/>
              <a:defRPr>
                <a:solidFill>
                  <a:schemeClr val="tx1">
                    <a:tint val="75000"/>
                  </a:schemeClr>
                </a:solidFill>
              </a:defRPr>
            </a:lvl2pPr>
            <a:lvl3pPr marL="571500" indent="0" algn="ctr">
              <a:buNone/>
              <a:defRPr>
                <a:solidFill>
                  <a:schemeClr val="tx1">
                    <a:tint val="75000"/>
                  </a:schemeClr>
                </a:solidFill>
              </a:defRPr>
            </a:lvl3pPr>
            <a:lvl4pPr marL="857250" indent="0" algn="ctr">
              <a:buNone/>
              <a:defRPr>
                <a:solidFill>
                  <a:schemeClr val="tx1">
                    <a:tint val="75000"/>
                  </a:schemeClr>
                </a:solidFill>
              </a:defRPr>
            </a:lvl4pPr>
            <a:lvl5pPr marL="1143000" indent="0" algn="ctr">
              <a:buNone/>
              <a:defRPr>
                <a:solidFill>
                  <a:schemeClr val="tx1">
                    <a:tint val="75000"/>
                  </a:schemeClr>
                </a:solidFill>
              </a:defRPr>
            </a:lvl5pPr>
            <a:lvl6pPr marL="1428750" indent="0" algn="ctr">
              <a:buNone/>
              <a:defRPr>
                <a:solidFill>
                  <a:schemeClr val="tx1">
                    <a:tint val="75000"/>
                  </a:schemeClr>
                </a:solidFill>
              </a:defRPr>
            </a:lvl6pPr>
            <a:lvl7pPr marL="1714500" indent="0" algn="ctr">
              <a:buNone/>
              <a:defRPr>
                <a:solidFill>
                  <a:schemeClr val="tx1">
                    <a:tint val="75000"/>
                  </a:schemeClr>
                </a:solidFill>
              </a:defRPr>
            </a:lvl7pPr>
            <a:lvl8pPr marL="2000250" indent="0" algn="ctr">
              <a:buNone/>
              <a:defRPr>
                <a:solidFill>
                  <a:schemeClr val="tx1">
                    <a:tint val="75000"/>
                  </a:schemeClr>
                </a:solidFill>
              </a:defRPr>
            </a:lvl8pPr>
            <a:lvl9pPr marL="22860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x-none" altLang="x-none" sz="1800">
              <a:solidFill>
                <a:srgbClr val="FFFFFF"/>
              </a:solidFill>
              <a:latin typeface="YaleNew" charset="0"/>
              <a:ea typeface="YaleNew" charset="0"/>
              <a:cs typeface="YaleNew" charset="0"/>
            </a:endParaRPr>
          </a:p>
        </p:txBody>
      </p:sp>
      <p:sp>
        <p:nvSpPr>
          <p:cNvPr id="3" name="Content Placeholder 2"/>
          <p:cNvSpPr>
            <a:spLocks noGrp="1"/>
          </p:cNvSpPr>
          <p:nvPr>
            <p:ph idx="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Title 1"/>
          <p:cNvSpPr>
            <a:spLocks noGrp="1"/>
          </p:cNvSpPr>
          <p:nvPr>
            <p:ph type="title"/>
          </p:nvPr>
        </p:nvSpPr>
        <p:spPr>
          <a:xfrm>
            <a:off x="609600" y="259078"/>
            <a:ext cx="10972800" cy="1049867"/>
          </a:xfrm>
          <a:prstGeom prst="rect">
            <a:avLst/>
          </a:prstGeom>
        </p:spPr>
        <p:txBody>
          <a:bodyPr/>
          <a:lstStyle>
            <a:lvl1pPr algn="l">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x-none" altLang="x-none" sz="1800">
              <a:solidFill>
                <a:srgbClr val="FFFFFF"/>
              </a:solidFill>
              <a:latin typeface="Calibri" pitchFamily="34" charset="0"/>
            </a:endParaRPr>
          </a:p>
        </p:txBody>
      </p:sp>
      <p:sp>
        <p:nvSpPr>
          <p:cNvPr id="2" name="Title 1"/>
          <p:cNvSpPr>
            <a:spLocks noGrp="1"/>
          </p:cNvSpPr>
          <p:nvPr>
            <p:ph type="title"/>
          </p:nvPr>
        </p:nvSpPr>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Footer Placeholder 4"/>
          <p:cNvSpPr>
            <a:spLocks noGrp="1"/>
          </p:cNvSpPr>
          <p:nvPr>
            <p:ph type="ftr" sz="quarter" idx="11"/>
          </p:nvPr>
        </p:nvSpPr>
        <p:spPr>
          <a:xfrm>
            <a:off x="4165600" y="6356354"/>
            <a:ext cx="3860800" cy="365125"/>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AC74033-574B-B54A-A70F-A098B2867853}"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609D0A9-CDD9-644B-87D4-01F1EEDE072D}" type="slidenum">
              <a:rPr lang="en-US" altLang="x-none"/>
            </a:fld>
            <a:endParaRPr lang="en-US" altLang="x-non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DEB4F1-7B2A-904B-A74B-4EF57CF04C35}"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6D456CE-2000-5549-9DC9-0922614BE3BD}" type="slidenum">
              <a:rPr lang="en-US" altLang="x-none"/>
            </a:fld>
            <a:endParaRPr lang="en-US" altLang="x-non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a:p>
        </p:txBody>
      </p:sp>
      <p:sp>
        <p:nvSpPr>
          <p:cNvPr id="7" name="Date Placeholder 3"/>
          <p:cNvSpPr>
            <a:spLocks noGrp="1"/>
          </p:cNvSpPr>
          <p:nvPr>
            <p:ph type="dt" sz="half" idx="10"/>
          </p:nvPr>
        </p:nvSpPr>
        <p:spPr/>
        <p:txBody>
          <a:bodyPr/>
          <a:lstStyle>
            <a:lvl1pPr>
              <a:defRPr/>
            </a:lvl1pPr>
          </a:lstStyle>
          <a:p>
            <a:pPr>
              <a:defRPr/>
            </a:pPr>
            <a:fld id="{BCB13426-09C3-5741-ABE6-891C062AF829}"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3DF987A-4EEB-7F4C-A0AD-98FBA54E3792}" type="slidenum">
              <a:rPr lang="en-US" altLang="x-none"/>
            </a:fld>
            <a:endParaRPr lang="en-US" altLang="x-none"/>
          </a:p>
        </p:txBody>
      </p:sp>
      <p:sp>
        <p:nvSpPr>
          <p:cNvPr id="10" name="Text Placeholder 2"/>
          <p:cNvSpPr>
            <a:spLocks noGrp="1"/>
          </p:cNvSpPr>
          <p:nvPr>
            <p:ph type="body" idx="1"/>
          </p:nvPr>
        </p:nvSpPr>
        <p:spPr>
          <a:xfrm>
            <a:off x="609602" y="1535115"/>
            <a:ext cx="5386919" cy="639763"/>
          </a:xfrm>
        </p:spPr>
        <p:txBody>
          <a:bodyPr anchor="b"/>
          <a:lstStyle>
            <a:lvl1pPr marL="0" indent="0">
              <a:buNone/>
              <a:defRPr sz="1950" b="1"/>
            </a:lvl1pPr>
            <a:lvl2pPr marL="285750" indent="0">
              <a:buNone/>
              <a:defRPr sz="1250" b="1"/>
            </a:lvl2pPr>
            <a:lvl3pPr marL="571500" indent="0">
              <a:buNone/>
              <a:defRPr sz="1125" b="1"/>
            </a:lvl3pPr>
            <a:lvl4pPr marL="857250" indent="0">
              <a:buNone/>
              <a:defRPr sz="1000" b="1"/>
            </a:lvl4pPr>
            <a:lvl5pPr marL="1143000" indent="0">
              <a:buNone/>
              <a:defRPr sz="1000" b="1"/>
            </a:lvl5pPr>
            <a:lvl6pPr marL="1428750" indent="0">
              <a:buNone/>
              <a:defRPr sz="1000" b="1"/>
            </a:lvl6pPr>
            <a:lvl7pPr marL="1714500" indent="0">
              <a:buNone/>
              <a:defRPr sz="1000" b="1"/>
            </a:lvl7pPr>
            <a:lvl8pPr marL="2000250" indent="0">
              <a:buNone/>
              <a:defRPr sz="1000" b="1"/>
            </a:lvl8pPr>
            <a:lvl9pPr marL="2286000" indent="0">
              <a:buNone/>
              <a:defRPr sz="1000" b="1"/>
            </a:lvl9pPr>
          </a:lstStyle>
          <a:p>
            <a:pPr lvl="0"/>
            <a:r>
              <a:rPr lang="en-US"/>
              <a:t>Click to edit Master text styles</a:t>
            </a:r>
            <a:endParaRPr lang="en-US"/>
          </a:p>
        </p:txBody>
      </p:sp>
      <p:sp>
        <p:nvSpPr>
          <p:cNvPr id="11"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12"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50" indent="0">
              <a:buNone/>
              <a:defRPr sz="1250" b="1"/>
            </a:lvl2pPr>
            <a:lvl3pPr marL="571500" indent="0">
              <a:buNone/>
              <a:defRPr sz="1125" b="1"/>
            </a:lvl3pPr>
            <a:lvl4pPr marL="857250" indent="0">
              <a:buNone/>
              <a:defRPr sz="1000" b="1"/>
            </a:lvl4pPr>
            <a:lvl5pPr marL="1143000" indent="0">
              <a:buNone/>
              <a:defRPr sz="1000" b="1"/>
            </a:lvl5pPr>
            <a:lvl6pPr marL="1428750" indent="0">
              <a:buNone/>
              <a:defRPr sz="1000" b="1"/>
            </a:lvl6pPr>
            <a:lvl7pPr marL="1714500" indent="0">
              <a:buNone/>
              <a:defRPr sz="1000" b="1"/>
            </a:lvl7pPr>
            <a:lvl8pPr marL="2000250" indent="0">
              <a:buNone/>
              <a:defRPr sz="1000" b="1"/>
            </a:lvl8pPr>
            <a:lvl9pPr marL="2286000" indent="0">
              <a:buNone/>
              <a:defRPr sz="1000" b="1"/>
            </a:lvl9pPr>
          </a:lstStyle>
          <a:p>
            <a:pPr lvl="0"/>
            <a:r>
              <a:rPr lang="en-US"/>
              <a:t>Click to edit Master text styles</a:t>
            </a:r>
            <a:endParaRPr lang="en-US"/>
          </a:p>
        </p:txBody>
      </p:sp>
      <p:sp>
        <p:nvSpPr>
          <p:cNvPr id="13"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3995" marR="0" lvl="0"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Click to edit Master text styles</a:t>
            </a:r>
            <a:endParaRPr lang="en-US"/>
          </a:p>
          <a:p>
            <a:pPr marL="213995" marR="0" lvl="1"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Second level</a:t>
            </a:r>
            <a:endParaRPr lang="en-US"/>
          </a:p>
          <a:p>
            <a:pPr marL="213995" marR="0" lvl="2"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Third level</a:t>
            </a:r>
            <a:endParaRPr lang="en-US"/>
          </a:p>
          <a:p>
            <a:pPr marL="213995" marR="0" lvl="3" indent="-213995" algn="l" defTabSz="2857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t>Fourth level</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fld id="{3981887E-DFD8-7247-8AD5-DE1B4EFFC077}"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49A41F-70F8-5E4B-8FE8-3CE7D8D4B3EA}" type="slidenum">
              <a:rPr lang="en-US" altLang="x-none"/>
            </a:fld>
            <a:endParaRPr lang="en-US"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fld id="{D8C6040E-280C-0A43-BFE7-AF449BD1F719}" type="datetimeFigureOut">
              <a:rPr lang="en-US" smtClean="0"/>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F39128A5-1875-9A48-BF08-030D90265C53}" type="slidenum">
              <a:rPr lang="en-US" altLang="x-none" smtClean="0"/>
            </a:fld>
            <a:endParaRPr lang="en-US" altLang="x-non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54075"/>
          </a:xfrm>
        </p:spPr>
        <p:txBody>
          <a:bodyPr/>
          <a:lstStyle>
            <a:lvl1pPr>
              <a:defRPr b="1" i="0">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DB69226D-C264-4346-9221-97A5C8B96C36}" type="datetimeFigureOut">
              <a:rPr lang="en-US" smtClean="0"/>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B0F7DAF0-73AE-D74F-9609-1C332039D82C}"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solidFill>
                  <a:srgbClr val="000000"/>
                </a:solidFill>
                <a:latin typeface="YaleNew" charset="0"/>
                <a:ea typeface="YaleNew" charset="0"/>
                <a:cs typeface="YaleNew" charset="0"/>
              </a:defRPr>
            </a:lvl1pPr>
          </a:lstStyle>
          <a:p>
            <a:fld id="{DB69226D-C264-4346-9221-97A5C8B96C36}" type="datetimeFigureOut">
              <a:rPr lang="en-US" smtClean="0"/>
            </a:fld>
            <a:endParaRPr lang="en-US"/>
          </a:p>
        </p:txBody>
      </p:sp>
      <p:sp>
        <p:nvSpPr>
          <p:cNvPr id="3" name="Footer Placeholder 2"/>
          <p:cNvSpPr>
            <a:spLocks noGrp="1"/>
          </p:cNvSpPr>
          <p:nvPr>
            <p:ph type="ftr" sz="quarter" idx="11"/>
          </p:nvPr>
        </p:nvSpPr>
        <p:spPr/>
        <p:txBody>
          <a:bodyPr/>
          <a:lstStyle>
            <a:lvl1pPr>
              <a:defRPr b="0" i="0">
                <a:solidFill>
                  <a:srgbClr val="000000"/>
                </a:solidFill>
                <a:latin typeface="YaleNew" charset="0"/>
                <a:ea typeface="YaleNew" charset="0"/>
                <a:cs typeface="YaleNew" charset="0"/>
              </a:defRPr>
            </a:lvl1pPr>
          </a:lstStyle>
          <a:p>
            <a:endParaRPr lang="en-US"/>
          </a:p>
        </p:txBody>
      </p:sp>
      <p:sp>
        <p:nvSpPr>
          <p:cNvPr id="4" name="Slide Number Placeholder 3"/>
          <p:cNvSpPr>
            <a:spLocks noGrp="1"/>
          </p:cNvSpPr>
          <p:nvPr>
            <p:ph type="sldNum" sz="quarter" idx="12"/>
          </p:nvPr>
        </p:nvSpPr>
        <p:spPr/>
        <p:txBody>
          <a:bodyPr/>
          <a:lstStyle>
            <a:lvl1pPr>
              <a:defRPr b="0" i="0">
                <a:solidFill>
                  <a:srgbClr val="000000"/>
                </a:solidFill>
                <a:latin typeface="YaleNew" charset="0"/>
                <a:ea typeface="YaleNew" charset="0"/>
                <a:cs typeface="YaleNew" charset="0"/>
              </a:defRPr>
            </a:lvl1pPr>
          </a:lstStyle>
          <a:p>
            <a:fld id="{B0F7DAF0-73AE-D74F-9609-1C332039D82C}"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3440"/>
          </a:xfrm>
        </p:spPr>
        <p:txBody>
          <a:bodyPr/>
          <a:lstStyle>
            <a:lvl1pPr>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6CAA5BD7-210A-5F47-8AAC-6F856516A132}" type="datetimeFigureOut">
              <a:rPr lang="en-US" smtClean="0"/>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F3FAD550-8226-F942-8052-EF7EFB1A88CE}"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A5BD7-210A-5F47-8AAC-6F856516A13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AD550-8226-F942-8052-EF7EFB1A88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5F0CF78-BAF2-4139-91F3-215362EF2725}"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5F0CF78-BAF2-4139-91F3-215362EF2725}"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tags" Target="../tags/tag1.xml"/><Relationship Id="rId4" Type="http://schemas.openxmlformats.org/officeDocument/2006/relationships/image" Target="../media/image2.emf"/><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7" Type="http://schemas.openxmlformats.org/officeDocument/2006/relationships/theme" Target="../theme/theme4.xml"/><Relationship Id="rId6" Type="http://schemas.openxmlformats.org/officeDocument/2006/relationships/image" Target="../media/image1.emf"/><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fld>
            <a:endParaRPr lang="en-US"/>
          </a:p>
        </p:txBody>
      </p:sp>
      <p:sp>
        <p:nvSpPr>
          <p:cNvPr id="13" name="Rectangle 12"/>
          <p:cNvSpPr/>
          <p:nvPr userDrawn="1"/>
        </p:nvSpPr>
        <p:spPr>
          <a:xfrm>
            <a:off x="0" y="0"/>
            <a:ext cx="12192000" cy="3048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p:spPr>
        <p:txBody>
          <a:bodyPr vert="horz" wrap="square" lIns="91440" tIns="45720" rIns="91440" bIns="45720" numCol="1" anchor="ctr" anchorCtr="0" compatLnSpc="1"/>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x-none"/>
              <a:t>Click to edit Master text styles</a:t>
            </a:r>
            <a:endParaRPr lang="en-US" altLang="x-none"/>
          </a:p>
          <a:p>
            <a:pPr lvl="1"/>
            <a:r>
              <a:rPr lang="en-US" altLang="x-none"/>
              <a:t>Second level</a:t>
            </a:r>
            <a:endParaRPr lang="en-US" altLang="x-none"/>
          </a:p>
          <a:p>
            <a:pPr lvl="2"/>
            <a:r>
              <a:rPr lang="en-US" altLang="x-none"/>
              <a:t>Third level</a:t>
            </a:r>
            <a:endParaRPr lang="en-US" altLang="x-none"/>
          </a:p>
          <a:p>
            <a:pPr lvl="3"/>
            <a:r>
              <a:rPr lang="en-US" altLang="x-none"/>
              <a:t>Fourth level</a:t>
            </a:r>
            <a:endParaRPr lang="en-US" altLang="x-none"/>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45F0CF78-BAF2-4139-91F3-215362EF2725}" type="datetimeFigureOut">
              <a:rPr lang="en-US" smtClean="0"/>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lstStyle>
            <a:lvl1pPr algn="r">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7C199840-EED6-4E7F-ABD0-291243E0C4FC}" type="slidenum">
              <a:rPr lang="en-US" smtClean="0"/>
            </a:fld>
            <a:endParaRPr lang="en-US"/>
          </a:p>
        </p:txBody>
      </p:sp>
      <p:sp>
        <p:nvSpPr>
          <p:cNvPr id="8" name="Rectangle 7"/>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285750" rtl="0" eaLnBrk="1" fontAlgn="base" hangingPunct="1">
        <a:spcBef>
          <a:spcPct val="0"/>
        </a:spcBef>
        <a:spcAft>
          <a:spcPct val="0"/>
        </a:spcAft>
        <a:defRPr sz="3300" b="1"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algn="ctr" defTabSz="285750" rtl="0" eaLnBrk="1" fontAlgn="base" hangingPunct="1">
        <a:spcBef>
          <a:spcPct val="0"/>
        </a:spcBef>
        <a:spcAft>
          <a:spcPct val="0"/>
        </a:spcAft>
        <a:defRPr sz="2750">
          <a:solidFill>
            <a:schemeClr val="tx1"/>
          </a:solidFill>
          <a:latin typeface="Calibri" pitchFamily="34" charset="0"/>
        </a:defRPr>
      </a:lvl2pPr>
      <a:lvl3pPr algn="ctr" defTabSz="285750" rtl="0" eaLnBrk="1" fontAlgn="base" hangingPunct="1">
        <a:spcBef>
          <a:spcPct val="0"/>
        </a:spcBef>
        <a:spcAft>
          <a:spcPct val="0"/>
        </a:spcAft>
        <a:defRPr sz="2750">
          <a:solidFill>
            <a:schemeClr val="tx1"/>
          </a:solidFill>
          <a:latin typeface="Calibri" pitchFamily="34" charset="0"/>
        </a:defRPr>
      </a:lvl3pPr>
      <a:lvl4pPr algn="ctr" defTabSz="285750" rtl="0" eaLnBrk="1" fontAlgn="base" hangingPunct="1">
        <a:spcBef>
          <a:spcPct val="0"/>
        </a:spcBef>
        <a:spcAft>
          <a:spcPct val="0"/>
        </a:spcAft>
        <a:defRPr sz="2750">
          <a:solidFill>
            <a:schemeClr val="tx1"/>
          </a:solidFill>
          <a:latin typeface="Calibri" pitchFamily="34" charset="0"/>
        </a:defRPr>
      </a:lvl4pPr>
      <a:lvl5pPr algn="ctr" defTabSz="285750" rtl="0" eaLnBrk="1" fontAlgn="base" hangingPunct="1">
        <a:spcBef>
          <a:spcPct val="0"/>
        </a:spcBef>
        <a:spcAft>
          <a:spcPct val="0"/>
        </a:spcAft>
        <a:defRPr sz="2750">
          <a:solidFill>
            <a:schemeClr val="tx1"/>
          </a:solidFill>
          <a:latin typeface="Calibri" pitchFamily="34" charset="0"/>
        </a:defRPr>
      </a:lvl5pPr>
      <a:lvl6pPr marL="285750" algn="ctr" defTabSz="285750" rtl="0" eaLnBrk="1" fontAlgn="base" hangingPunct="1">
        <a:spcBef>
          <a:spcPct val="0"/>
        </a:spcBef>
        <a:spcAft>
          <a:spcPct val="0"/>
        </a:spcAft>
        <a:defRPr sz="2750">
          <a:solidFill>
            <a:schemeClr val="tx1"/>
          </a:solidFill>
          <a:latin typeface="Calibri" pitchFamily="34" charset="0"/>
        </a:defRPr>
      </a:lvl6pPr>
      <a:lvl7pPr marL="571500" algn="ctr" defTabSz="285750" rtl="0" eaLnBrk="1" fontAlgn="base" hangingPunct="1">
        <a:spcBef>
          <a:spcPct val="0"/>
        </a:spcBef>
        <a:spcAft>
          <a:spcPct val="0"/>
        </a:spcAft>
        <a:defRPr sz="2750">
          <a:solidFill>
            <a:schemeClr val="tx1"/>
          </a:solidFill>
          <a:latin typeface="Calibri" pitchFamily="34" charset="0"/>
        </a:defRPr>
      </a:lvl7pPr>
      <a:lvl8pPr marL="857250" algn="ctr" defTabSz="285750" rtl="0" eaLnBrk="1" fontAlgn="base" hangingPunct="1">
        <a:spcBef>
          <a:spcPct val="0"/>
        </a:spcBef>
        <a:spcAft>
          <a:spcPct val="0"/>
        </a:spcAft>
        <a:defRPr sz="2750">
          <a:solidFill>
            <a:schemeClr val="tx1"/>
          </a:solidFill>
          <a:latin typeface="Calibri" pitchFamily="34" charset="0"/>
        </a:defRPr>
      </a:lvl8pPr>
      <a:lvl9pPr marL="1143000" algn="ctr" defTabSz="285750" rtl="0" eaLnBrk="1" fontAlgn="base" hangingPunct="1">
        <a:spcBef>
          <a:spcPct val="0"/>
        </a:spcBef>
        <a:spcAft>
          <a:spcPct val="0"/>
        </a:spcAft>
        <a:defRPr sz="2750">
          <a:solidFill>
            <a:schemeClr val="tx1"/>
          </a:solidFill>
          <a:latin typeface="Calibri" pitchFamily="34" charset="0"/>
        </a:defRPr>
      </a:lvl9pPr>
    </p:titleStyle>
    <p:bodyStyle>
      <a:lvl1pPr marL="213995" indent="-213995" algn="l" defTabSz="285750" rtl="0" eaLnBrk="1" fontAlgn="base" hangingPunct="1">
        <a:spcBef>
          <a:spcPct val="20000"/>
        </a:spcBef>
        <a:spcAft>
          <a:spcPct val="0"/>
        </a:spcAft>
        <a:buFont typeface="Arial" panose="020B0604020202020204" pitchFamily="34" charset="0"/>
        <a:buChar char="•"/>
        <a:defRPr sz="24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64185" indent="-178435" algn="l" defTabSz="285750" rtl="0" eaLnBrk="1" fontAlgn="base" hangingPunct="1">
        <a:spcBef>
          <a:spcPct val="20000"/>
        </a:spcBef>
        <a:spcAft>
          <a:spcPct val="0"/>
        </a:spcAft>
        <a:buFont typeface="Arial" panose="020B0604020202020204" pitchFamily="34" charset="0"/>
        <a:buChar char="–"/>
        <a:defRPr sz="2250" b="0" i="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714375" indent="-142875" algn="l" defTabSz="285750" rtl="0" eaLnBrk="1" fontAlgn="base" hangingPunct="1">
        <a:spcBef>
          <a:spcPct val="20000"/>
        </a:spcBef>
        <a:spcAft>
          <a:spcPct val="0"/>
        </a:spcAft>
        <a:buFont typeface="Arial" panose="020B0604020202020204" pitchFamily="34" charset="0"/>
        <a:buChar char="•"/>
        <a:defRPr sz="1950" b="0" i="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000125" indent="-142875" algn="l" defTabSz="285750" rtl="0" eaLnBrk="1" fontAlgn="base" hangingPunct="1">
        <a:spcBef>
          <a:spcPct val="20000"/>
        </a:spcBef>
        <a:spcAft>
          <a:spcPct val="0"/>
        </a:spcAft>
        <a:buFont typeface="Arial" panose="020B0604020202020204" pitchFamily="34" charset="0"/>
        <a:buChar char="–"/>
        <a:defRPr sz="18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1285875" indent="-142875" algn="l" defTabSz="285750" rtl="0" eaLnBrk="1" fontAlgn="base" hangingPunct="1">
        <a:spcBef>
          <a:spcPct val="20000"/>
        </a:spcBef>
        <a:spcAft>
          <a:spcPct val="0"/>
        </a:spcAft>
        <a:buFont typeface="Arial" panose="020B0604020202020204" pitchFamily="34" charset="0"/>
        <a:buChar char="»"/>
        <a:defRPr sz="1575" b="0" i="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1571625" indent="-142875" algn="l" defTabSz="285750" rtl="0" eaLnBrk="1" latinLnBrk="0" hangingPunct="1">
        <a:spcBef>
          <a:spcPct val="20000"/>
        </a:spcBef>
        <a:buFont typeface="Arial" panose="020B0604020202020204"/>
        <a:buChar char="•"/>
        <a:defRPr sz="1250" kern="1200">
          <a:solidFill>
            <a:schemeClr val="tx1"/>
          </a:solidFill>
          <a:latin typeface="+mn-lt"/>
          <a:ea typeface="+mn-ea"/>
          <a:cs typeface="+mn-cs"/>
        </a:defRPr>
      </a:lvl6pPr>
      <a:lvl7pPr marL="1857375" indent="-142875" algn="l" defTabSz="285750" rtl="0" eaLnBrk="1" latinLnBrk="0" hangingPunct="1">
        <a:spcBef>
          <a:spcPct val="20000"/>
        </a:spcBef>
        <a:buFont typeface="Arial" panose="020B0604020202020204"/>
        <a:buChar char="•"/>
        <a:defRPr sz="1250" kern="1200">
          <a:solidFill>
            <a:schemeClr val="tx1"/>
          </a:solidFill>
          <a:latin typeface="+mn-lt"/>
          <a:ea typeface="+mn-ea"/>
          <a:cs typeface="+mn-cs"/>
        </a:defRPr>
      </a:lvl7pPr>
      <a:lvl8pPr marL="2143125" indent="-142875" algn="l" defTabSz="285750" rtl="0" eaLnBrk="1" latinLnBrk="0" hangingPunct="1">
        <a:spcBef>
          <a:spcPct val="20000"/>
        </a:spcBef>
        <a:buFont typeface="Arial" panose="020B0604020202020204"/>
        <a:buChar char="•"/>
        <a:defRPr sz="1250" kern="1200">
          <a:solidFill>
            <a:schemeClr val="tx1"/>
          </a:solidFill>
          <a:latin typeface="+mn-lt"/>
          <a:ea typeface="+mn-ea"/>
          <a:cs typeface="+mn-cs"/>
        </a:defRPr>
      </a:lvl8pPr>
      <a:lvl9pPr marL="2428875" indent="-142875" algn="l" defTabSz="285750" rtl="0" eaLnBrk="1" latinLnBrk="0" hangingPunct="1">
        <a:spcBef>
          <a:spcPct val="20000"/>
        </a:spcBef>
        <a:buFont typeface="Arial" panose="020B0604020202020204"/>
        <a:buChar char="•"/>
        <a:defRPr sz="1250" kern="1200">
          <a:solidFill>
            <a:schemeClr val="tx1"/>
          </a:solidFill>
          <a:latin typeface="+mn-lt"/>
          <a:ea typeface="+mn-ea"/>
          <a:cs typeface="+mn-cs"/>
        </a:defRPr>
      </a:lvl9pPr>
    </p:bodyStyle>
    <p:otherStyle>
      <a:defPPr>
        <a:defRPr lang="en-US"/>
      </a:defPPr>
      <a:lvl1pPr marL="0" algn="l" defTabSz="285750" rtl="0" eaLnBrk="1" latinLnBrk="0" hangingPunct="1">
        <a:defRPr sz="1125" kern="1200">
          <a:solidFill>
            <a:schemeClr val="tx1"/>
          </a:solidFill>
          <a:latin typeface="+mn-lt"/>
          <a:ea typeface="+mn-ea"/>
          <a:cs typeface="+mn-cs"/>
        </a:defRPr>
      </a:lvl1pPr>
      <a:lvl2pPr marL="285750" algn="l" defTabSz="285750" rtl="0" eaLnBrk="1" latinLnBrk="0" hangingPunct="1">
        <a:defRPr sz="1125" kern="1200">
          <a:solidFill>
            <a:schemeClr val="tx1"/>
          </a:solidFill>
          <a:latin typeface="+mn-lt"/>
          <a:ea typeface="+mn-ea"/>
          <a:cs typeface="+mn-cs"/>
        </a:defRPr>
      </a:lvl2pPr>
      <a:lvl3pPr marL="571500" algn="l" defTabSz="285750" rtl="0" eaLnBrk="1" latinLnBrk="0" hangingPunct="1">
        <a:defRPr sz="1125" kern="1200">
          <a:solidFill>
            <a:schemeClr val="tx1"/>
          </a:solidFill>
          <a:latin typeface="+mn-lt"/>
          <a:ea typeface="+mn-ea"/>
          <a:cs typeface="+mn-cs"/>
        </a:defRPr>
      </a:lvl3pPr>
      <a:lvl4pPr marL="857250" algn="l" defTabSz="285750" rtl="0" eaLnBrk="1" latinLnBrk="0" hangingPunct="1">
        <a:defRPr sz="1125" kern="1200">
          <a:solidFill>
            <a:schemeClr val="tx1"/>
          </a:solidFill>
          <a:latin typeface="+mn-lt"/>
          <a:ea typeface="+mn-ea"/>
          <a:cs typeface="+mn-cs"/>
        </a:defRPr>
      </a:lvl4pPr>
      <a:lvl5pPr marL="1143000" algn="l" defTabSz="285750" rtl="0" eaLnBrk="1" latinLnBrk="0" hangingPunct="1">
        <a:defRPr sz="1125" kern="1200">
          <a:solidFill>
            <a:schemeClr val="tx1"/>
          </a:solidFill>
          <a:latin typeface="+mn-lt"/>
          <a:ea typeface="+mn-ea"/>
          <a:cs typeface="+mn-cs"/>
        </a:defRPr>
      </a:lvl5pPr>
      <a:lvl6pPr marL="1428750" algn="l" defTabSz="285750" rtl="0" eaLnBrk="1" latinLnBrk="0" hangingPunct="1">
        <a:defRPr sz="1125" kern="1200">
          <a:solidFill>
            <a:schemeClr val="tx1"/>
          </a:solidFill>
          <a:latin typeface="+mn-lt"/>
          <a:ea typeface="+mn-ea"/>
          <a:cs typeface="+mn-cs"/>
        </a:defRPr>
      </a:lvl6pPr>
      <a:lvl7pPr marL="1714500" algn="l" defTabSz="285750" rtl="0" eaLnBrk="1" latinLnBrk="0" hangingPunct="1">
        <a:defRPr sz="1125" kern="1200">
          <a:solidFill>
            <a:schemeClr val="tx1"/>
          </a:solidFill>
          <a:latin typeface="+mn-lt"/>
          <a:ea typeface="+mn-ea"/>
          <a:cs typeface="+mn-cs"/>
        </a:defRPr>
      </a:lvl7pPr>
      <a:lvl8pPr marL="2000250" algn="l" defTabSz="285750" rtl="0" eaLnBrk="1" latinLnBrk="0" hangingPunct="1">
        <a:defRPr sz="1125" kern="1200">
          <a:solidFill>
            <a:schemeClr val="tx1"/>
          </a:solidFill>
          <a:latin typeface="+mn-lt"/>
          <a:ea typeface="+mn-ea"/>
          <a:cs typeface="+mn-cs"/>
        </a:defRPr>
      </a:lvl8pPr>
      <a:lvl9pPr marL="2286000" algn="l" defTabSz="285750" rtl="0" eaLnBrk="1" latinLnBrk="0" hangingPunct="1">
        <a:defRPr sz="11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1" name="Text Placeholder 2"/>
          <p:cNvSpPr>
            <a:spLocks noGrp="1"/>
          </p:cNvSpPr>
          <p:nvPr>
            <p:ph type="body" idx="1"/>
          </p:nvPr>
        </p:nvSpPr>
        <p:spPr bwMode="auto">
          <a:xfrm>
            <a:off x="609600" y="1600203"/>
            <a:ext cx="109728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Slide Number Placeholder 5"/>
          <p:cNvSpPr>
            <a:spLocks noGrp="1"/>
          </p:cNvSpPr>
          <p:nvPr>
            <p:ph type="sldNum" sz="quarter" idx="4"/>
          </p:nvPr>
        </p:nvSpPr>
        <p:spPr>
          <a:xfrm>
            <a:off x="10818725" y="6398872"/>
            <a:ext cx="763675" cy="365125"/>
          </a:xfrm>
          <a:prstGeom prst="rect">
            <a:avLst/>
          </a:prstGeom>
        </p:spPr>
        <p:txBody>
          <a:bodyPr vert="horz" lIns="91440" tIns="45720" rIns="91440" bIns="45720" rtlCol="0" anchor="ctr"/>
          <a:lstStyle>
            <a:lvl1pPr algn="l">
              <a:defRPr sz="750" b="0" i="1">
                <a:solidFill>
                  <a:srgbClr val="1C2755"/>
                </a:solidFill>
                <a:latin typeface="YaleDesign-Italic" charset="0"/>
                <a:ea typeface="YaleDesign-Italic" charset="0"/>
                <a:cs typeface="YaleDesign-Italic" charset="0"/>
              </a:defRPr>
            </a:lvl1pPr>
          </a:lstStyle>
          <a:p>
            <a:pPr>
              <a:defRPr/>
            </a:pPr>
            <a:fld id="{B0E97239-654F-4812-B0D5-A0D0F44F0ECB}" type="slidenum">
              <a:rPr lang="en-US" smtClean="0"/>
            </a:fld>
            <a:endParaRPr lang="en-US" dirty="0"/>
          </a:p>
        </p:txBody>
      </p:sp>
      <p:pic>
        <p:nvPicPr>
          <p:cNvPr id="11" name="Picture 18" descr="PublicHealth_Duo.ai"/>
          <p:cNvPicPr>
            <a:picLocks noChangeAspect="1"/>
          </p:cNvPicPr>
          <p:nvPr/>
        </p:nvPicPr>
        <p:blipFill rotWithShape="1">
          <a:blip r:embed="rId4">
            <a:extLst>
              <a:ext uri="{28A0092B-C50C-407E-A947-70E740481C1C}">
                <a14:useLocalDpi xmlns:a14="http://schemas.microsoft.com/office/drawing/2010/main" val="0"/>
              </a:ext>
            </a:extLst>
          </a:blip>
          <a:srcRect l="3414" t="30521" r="3999" b="20684"/>
          <a:stretch>
            <a:fillRect/>
          </a:stretch>
        </p:blipFill>
        <p:spPr bwMode="auto">
          <a:xfrm>
            <a:off x="282637" y="6157483"/>
            <a:ext cx="355632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x-none"/>
              <a:t>Click to edit Master title style</a:t>
            </a:r>
            <a:endParaRPr lang="en-US" altLang="x-none" dirty="0"/>
          </a:p>
        </p:txBody>
      </p:sp>
    </p:spTree>
    <p:custDataLst>
      <p:tags r:id="rId5"/>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ctr" rtl="0" eaLnBrk="1" fontAlgn="base" hangingPunct="1">
        <a:spcBef>
          <a:spcPct val="0"/>
        </a:spcBef>
        <a:spcAft>
          <a:spcPct val="0"/>
        </a:spcAft>
        <a:defRPr lang="en-US" altLang="x-none" sz="3300" b="1" i="0" u="none" kern="1200" dirty="0">
          <a:solidFill>
            <a:srgbClr val="026CB6"/>
          </a:solidFill>
          <a:latin typeface="Arial" panose="020B0604020202020204" pitchFamily="34" charset="0"/>
          <a:ea typeface="Arial" panose="020B0604020202020204" pitchFamily="34" charset="0"/>
          <a:cs typeface="Arial" panose="020B0604020202020204" pitchFamily="34" charset="0"/>
        </a:defRPr>
      </a:lvl1pPr>
      <a:lvl2pPr algn="ctr" rtl="0" eaLnBrk="1" fontAlgn="base" hangingPunct="1">
        <a:spcBef>
          <a:spcPct val="0"/>
        </a:spcBef>
        <a:spcAft>
          <a:spcPct val="0"/>
        </a:spcAft>
        <a:defRPr sz="3000">
          <a:solidFill>
            <a:schemeClr val="tx1"/>
          </a:solidFill>
          <a:latin typeface="Tahoma" panose="020B0604030504040204" pitchFamily="34" charset="0"/>
          <a:cs typeface="Tahoma" panose="020B0604030504040204" pitchFamily="34" charset="0"/>
        </a:defRPr>
      </a:lvl2pPr>
      <a:lvl3pPr algn="ctr" rtl="0" eaLnBrk="1" fontAlgn="base" hangingPunct="1">
        <a:spcBef>
          <a:spcPct val="0"/>
        </a:spcBef>
        <a:spcAft>
          <a:spcPct val="0"/>
        </a:spcAft>
        <a:defRPr sz="3000">
          <a:solidFill>
            <a:schemeClr val="tx1"/>
          </a:solidFill>
          <a:latin typeface="Tahoma" panose="020B0604030504040204" pitchFamily="34" charset="0"/>
          <a:cs typeface="Tahoma" panose="020B0604030504040204" pitchFamily="34" charset="0"/>
        </a:defRPr>
      </a:lvl3pPr>
      <a:lvl4pPr algn="ctr" rtl="0" eaLnBrk="1" fontAlgn="base" hangingPunct="1">
        <a:spcBef>
          <a:spcPct val="0"/>
        </a:spcBef>
        <a:spcAft>
          <a:spcPct val="0"/>
        </a:spcAft>
        <a:defRPr sz="3000">
          <a:solidFill>
            <a:schemeClr val="tx1"/>
          </a:solidFill>
          <a:latin typeface="Tahoma" panose="020B0604030504040204" pitchFamily="34" charset="0"/>
          <a:cs typeface="Tahoma" panose="020B0604030504040204" pitchFamily="34" charset="0"/>
        </a:defRPr>
      </a:lvl4pPr>
      <a:lvl5pPr algn="ctr" rtl="0" eaLnBrk="1" fontAlgn="base" hangingPunct="1">
        <a:spcBef>
          <a:spcPct val="0"/>
        </a:spcBef>
        <a:spcAft>
          <a:spcPct val="0"/>
        </a:spcAft>
        <a:defRPr sz="3000">
          <a:solidFill>
            <a:schemeClr val="tx1"/>
          </a:solidFill>
          <a:latin typeface="Tahoma" panose="020B0604030504040204" pitchFamily="34" charset="0"/>
          <a:cs typeface="Tahoma" panose="020B0604030504040204" pitchFamily="34" charset="0"/>
        </a:defRPr>
      </a:lvl5pPr>
      <a:lvl6pPr marL="285750" algn="ctr" rtl="0" eaLnBrk="1" fontAlgn="base" hangingPunct="1">
        <a:spcBef>
          <a:spcPct val="0"/>
        </a:spcBef>
        <a:spcAft>
          <a:spcPct val="0"/>
        </a:spcAft>
        <a:defRPr sz="2750">
          <a:solidFill>
            <a:schemeClr val="tx1"/>
          </a:solidFill>
          <a:latin typeface="Calibri" pitchFamily="34" charset="0"/>
        </a:defRPr>
      </a:lvl6pPr>
      <a:lvl7pPr marL="571500" algn="ctr" rtl="0" eaLnBrk="1" fontAlgn="base" hangingPunct="1">
        <a:spcBef>
          <a:spcPct val="0"/>
        </a:spcBef>
        <a:spcAft>
          <a:spcPct val="0"/>
        </a:spcAft>
        <a:defRPr sz="2750">
          <a:solidFill>
            <a:schemeClr val="tx1"/>
          </a:solidFill>
          <a:latin typeface="Calibri" pitchFamily="34" charset="0"/>
        </a:defRPr>
      </a:lvl7pPr>
      <a:lvl8pPr marL="857250" algn="ctr" rtl="0" eaLnBrk="1" fontAlgn="base" hangingPunct="1">
        <a:spcBef>
          <a:spcPct val="0"/>
        </a:spcBef>
        <a:spcAft>
          <a:spcPct val="0"/>
        </a:spcAft>
        <a:defRPr sz="2750">
          <a:solidFill>
            <a:schemeClr val="tx1"/>
          </a:solidFill>
          <a:latin typeface="Calibri" pitchFamily="34" charset="0"/>
        </a:defRPr>
      </a:lvl8pPr>
      <a:lvl9pPr marL="1143000" algn="ctr" rtl="0" eaLnBrk="1" fontAlgn="base" hangingPunct="1">
        <a:spcBef>
          <a:spcPct val="0"/>
        </a:spcBef>
        <a:spcAft>
          <a:spcPct val="0"/>
        </a:spcAft>
        <a:defRPr sz="2750">
          <a:solidFill>
            <a:schemeClr val="tx1"/>
          </a:solidFill>
          <a:latin typeface="Calibri" pitchFamily="34" charset="0"/>
        </a:defRPr>
      </a:lvl9pPr>
    </p:titleStyle>
    <p:bodyStyle>
      <a:lvl1pPr marL="213995" indent="-213995" algn="l" rtl="0" eaLnBrk="1" fontAlgn="base" hangingPunct="1">
        <a:spcBef>
          <a:spcPct val="20000"/>
        </a:spcBef>
        <a:spcAft>
          <a:spcPct val="0"/>
        </a:spcAft>
        <a:buFont typeface="Arial" panose="020B0604020202020204" pitchFamily="34" charset="0"/>
        <a:buChar char="•"/>
        <a:defRPr sz="2400" b="0" i="0" kern="1200" baseline="0">
          <a:solidFill>
            <a:srgbClr val="1C2755"/>
          </a:solidFill>
          <a:latin typeface="Tahoma" panose="020B0604030504040204" pitchFamily="34" charset="0"/>
          <a:ea typeface="Tahoma" panose="020B0604030504040204" pitchFamily="34" charset="0"/>
          <a:cs typeface="Tahoma" panose="020B0604030504040204" pitchFamily="34" charset="0"/>
        </a:defRPr>
      </a:lvl1pPr>
      <a:lvl2pPr marL="464185" indent="-178435" algn="l" rtl="0" eaLnBrk="1" fontAlgn="base" hangingPunct="1">
        <a:spcBef>
          <a:spcPct val="20000"/>
        </a:spcBef>
        <a:spcAft>
          <a:spcPct val="0"/>
        </a:spcAft>
        <a:buFont typeface="Arial" panose="020B0604020202020204" pitchFamily="34" charset="0"/>
        <a:buChar char="–"/>
        <a:defRPr sz="2250" b="0" i="0" kern="1200" baseline="0">
          <a:solidFill>
            <a:srgbClr val="1C2755"/>
          </a:solidFill>
          <a:latin typeface="Tahoma" panose="020B0604030504040204" pitchFamily="34" charset="0"/>
          <a:ea typeface="Tahoma" panose="020B0604030504040204" pitchFamily="34" charset="0"/>
          <a:cs typeface="Tahoma" panose="020B0604030504040204" pitchFamily="34" charset="0"/>
        </a:defRPr>
      </a:lvl2pPr>
      <a:lvl3pPr marL="714375" indent="-142875" algn="l" rtl="0" eaLnBrk="1" fontAlgn="base" hangingPunct="1">
        <a:spcBef>
          <a:spcPct val="20000"/>
        </a:spcBef>
        <a:spcAft>
          <a:spcPct val="0"/>
        </a:spcAft>
        <a:buFont typeface="Arial" panose="020B0604020202020204" pitchFamily="34" charset="0"/>
        <a:buChar char="•"/>
        <a:defRPr sz="2100" b="0" i="0" kern="1200">
          <a:solidFill>
            <a:srgbClr val="1C2755"/>
          </a:solidFill>
          <a:latin typeface="Tahoma" panose="020B0604030504040204" pitchFamily="34" charset="0"/>
          <a:ea typeface="Tahoma" panose="020B0604030504040204" pitchFamily="34" charset="0"/>
          <a:cs typeface="Tahoma" panose="020B0604030504040204" pitchFamily="34" charset="0"/>
        </a:defRPr>
      </a:lvl3pPr>
      <a:lvl4pPr marL="1000125" indent="-142875" algn="l" rtl="0" eaLnBrk="1" fontAlgn="base" hangingPunct="1">
        <a:spcBef>
          <a:spcPct val="20000"/>
        </a:spcBef>
        <a:spcAft>
          <a:spcPct val="0"/>
        </a:spcAft>
        <a:buFont typeface="Arial" panose="020B0604020202020204" pitchFamily="34" charset="0"/>
        <a:buChar char="–"/>
        <a:defRPr sz="1800" b="0" i="0" kern="1200">
          <a:solidFill>
            <a:srgbClr val="1C2755"/>
          </a:solidFill>
          <a:latin typeface="Tahoma" panose="020B0604030504040204" pitchFamily="34" charset="0"/>
          <a:ea typeface="Tahoma" panose="020B0604030504040204" pitchFamily="34" charset="0"/>
          <a:cs typeface="Tahoma" panose="020B0604030504040204" pitchFamily="34" charset="0"/>
        </a:defRPr>
      </a:lvl4pPr>
      <a:lvl5pPr marL="1285875" indent="-142875" algn="l" rtl="0" eaLnBrk="1" fontAlgn="base" hangingPunct="1">
        <a:spcBef>
          <a:spcPct val="20000"/>
        </a:spcBef>
        <a:spcAft>
          <a:spcPct val="0"/>
        </a:spcAft>
        <a:buFont typeface="Arial" panose="020B0604020202020204" pitchFamily="34" charset="0"/>
        <a:buChar char="»"/>
        <a:defRPr sz="1500" b="0" i="0" kern="1200">
          <a:solidFill>
            <a:srgbClr val="1C2755"/>
          </a:solidFill>
          <a:latin typeface="Tahoma" panose="020B0604030504040204" pitchFamily="34" charset="0"/>
          <a:ea typeface="Tahoma" panose="020B0604030504040204" pitchFamily="34" charset="0"/>
          <a:cs typeface="Tahoma" panose="020B0604030504040204" pitchFamily="34" charset="0"/>
        </a:defRPr>
      </a:lvl5pPr>
      <a:lvl6pPr marL="1571625" indent="-142875" algn="l" defTabSz="571500" rtl="0" eaLnBrk="1" latinLnBrk="0" hangingPunct="1">
        <a:spcBef>
          <a:spcPct val="20000"/>
        </a:spcBef>
        <a:buFont typeface="Arial" panose="020B0604020202020204" pitchFamily="34" charset="0"/>
        <a:buChar char="•"/>
        <a:defRPr sz="1250" kern="1200">
          <a:solidFill>
            <a:schemeClr val="tx1"/>
          </a:solidFill>
          <a:latin typeface="+mn-lt"/>
          <a:ea typeface="+mn-ea"/>
          <a:cs typeface="+mn-cs"/>
        </a:defRPr>
      </a:lvl6pPr>
      <a:lvl7pPr marL="1857375" indent="-142875" algn="l" defTabSz="571500" rtl="0" eaLnBrk="1" latinLnBrk="0" hangingPunct="1">
        <a:spcBef>
          <a:spcPct val="20000"/>
        </a:spcBef>
        <a:buFont typeface="Arial" panose="020B0604020202020204" pitchFamily="34" charset="0"/>
        <a:buChar char="•"/>
        <a:defRPr sz="1250" kern="1200">
          <a:solidFill>
            <a:schemeClr val="tx1"/>
          </a:solidFill>
          <a:latin typeface="+mn-lt"/>
          <a:ea typeface="+mn-ea"/>
          <a:cs typeface="+mn-cs"/>
        </a:defRPr>
      </a:lvl7pPr>
      <a:lvl8pPr marL="2143125" indent="-142875" algn="l" defTabSz="571500" rtl="0" eaLnBrk="1" latinLnBrk="0" hangingPunct="1">
        <a:spcBef>
          <a:spcPct val="20000"/>
        </a:spcBef>
        <a:buFont typeface="Arial" panose="020B0604020202020204" pitchFamily="34" charset="0"/>
        <a:buChar char="•"/>
        <a:defRPr sz="1250" kern="1200">
          <a:solidFill>
            <a:schemeClr val="tx1"/>
          </a:solidFill>
          <a:latin typeface="+mn-lt"/>
          <a:ea typeface="+mn-ea"/>
          <a:cs typeface="+mn-cs"/>
        </a:defRPr>
      </a:lvl8pPr>
      <a:lvl9pPr marL="2428875" indent="-142875" algn="l" defTabSz="571500" rtl="0" eaLnBrk="1" latinLnBrk="0" hangingPunct="1">
        <a:spcBef>
          <a:spcPct val="20000"/>
        </a:spcBef>
        <a:buFont typeface="Arial" panose="020B0604020202020204" pitchFamily="34" charset="0"/>
        <a:buChar char="•"/>
        <a:defRPr sz="1250" kern="1200">
          <a:solidFill>
            <a:schemeClr val="tx1"/>
          </a:solidFill>
          <a:latin typeface="+mn-lt"/>
          <a:ea typeface="+mn-ea"/>
          <a:cs typeface="+mn-cs"/>
        </a:defRPr>
      </a:lvl9pPr>
    </p:bodyStyle>
    <p:otherStyle>
      <a:defPPr>
        <a:defRPr lang="en-US"/>
      </a:defPPr>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x-none" altLang="x-none" sz="18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26"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x-none"/>
              <a:t>Click to edit Master text styles</a:t>
            </a:r>
            <a:endParaRPr lang="en-US" altLang="x-none"/>
          </a:p>
          <a:p>
            <a:pPr lvl="1"/>
            <a:r>
              <a:rPr lang="en-US" altLang="x-none"/>
              <a:t>Second level</a:t>
            </a:r>
            <a:endParaRPr lang="en-US" altLang="x-none"/>
          </a:p>
          <a:p>
            <a:pPr lvl="2"/>
            <a:r>
              <a:rPr lang="en-US" altLang="x-none"/>
              <a:t>Third level</a:t>
            </a:r>
            <a:endParaRPr lang="en-US" altLang="x-none"/>
          </a:p>
          <a:p>
            <a:pPr lvl="3"/>
            <a:r>
              <a:rPr lang="en-US" altLang="x-none"/>
              <a:t>Fourth level</a:t>
            </a:r>
            <a:endParaRPr lang="en-US" altLang="x-none"/>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900" b="0" i="0">
                <a:solidFill>
                  <a:schemeClr val="tx1">
                    <a:tint val="75000"/>
                  </a:schemeClr>
                </a:solidFill>
                <a:latin typeface="YaleAdmin-Roman" charset="0"/>
                <a:ea typeface="YaleAdmin-Roman" charset="0"/>
                <a:cs typeface="YaleAdmin-Roman" charset="0"/>
              </a:defRPr>
            </a:lvl1pPr>
          </a:lstStyle>
          <a:p>
            <a:pPr>
              <a:defRPr/>
            </a:pPr>
            <a:fld id="{D8C6040E-280C-0A43-BFE7-AF449BD1F719}" type="datetimeFigureOut">
              <a:rPr lang="en-US" smtClean="0"/>
            </a:fld>
            <a:endParaRPr lang="en-US" dirty="0"/>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900" b="0" i="0">
                <a:solidFill>
                  <a:schemeClr val="tx1">
                    <a:tint val="75000"/>
                  </a:schemeClr>
                </a:solidFill>
                <a:latin typeface="YaleDesign-Roman" charset="0"/>
                <a:ea typeface="YaleDesign-Roman" charset="0"/>
                <a:cs typeface="YaleDesign-Roman" charset="0"/>
              </a:defRPr>
            </a:lvl1pPr>
          </a:lstStyle>
          <a:p>
            <a:pPr>
              <a:defRPr/>
            </a:pPr>
            <a:endParaRPr lang="en-US" dirty="0"/>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lstStyle>
            <a:lvl1pPr algn="r">
              <a:defRPr sz="900" b="0" i="0">
                <a:solidFill>
                  <a:srgbClr val="898989"/>
                </a:solidFill>
                <a:latin typeface="YaleAdmin-Roman" charset="0"/>
                <a:ea typeface="YaleAdmin-Roman" charset="0"/>
                <a:cs typeface="YaleAdmin-Roman" charset="0"/>
              </a:defRPr>
            </a:lvl1pPr>
          </a:lstStyle>
          <a:p>
            <a:fld id="{F39128A5-1875-9A48-BF08-030D90265C53}" type="slidenum">
              <a:rPr lang="en-US" altLang="x-none" smtClean="0"/>
            </a:fld>
            <a:endParaRPr lang="en-US" altLang="x-none"/>
          </a:p>
        </p:txBody>
      </p:sp>
      <p:pic>
        <p:nvPicPr>
          <p:cNvPr id="10" name="Picture 8" descr="PublicHealth_white.ai"/>
          <p:cNvPicPr>
            <a:picLocks noChangeAspect="1"/>
          </p:cNvPicPr>
          <p:nvPr/>
        </p:nvPicPr>
        <p:blipFill rotWithShape="1">
          <a:blip r:embed="rId6">
            <a:extLst>
              <a:ext uri="{28A0092B-C50C-407E-A947-70E740481C1C}">
                <a14:useLocalDpi xmlns:a14="http://schemas.microsoft.com/office/drawing/2010/main" val="0"/>
              </a:ext>
            </a:extLst>
          </a:blip>
          <a:srcRect l="2983" t="24007" r="2887" b="27198"/>
          <a:stretch>
            <a:fillRect/>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ctr" defTabSz="342900" rtl="0" eaLnBrk="1" fontAlgn="base" hangingPunct="1">
        <a:spcBef>
          <a:spcPct val="0"/>
        </a:spcBef>
        <a:spcAft>
          <a:spcPct val="0"/>
        </a:spcAft>
        <a:defRPr sz="3600" b="1"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algn="ctr" defTabSz="342900" rtl="0" eaLnBrk="1" fontAlgn="base" hangingPunct="1">
        <a:spcBef>
          <a:spcPct val="0"/>
        </a:spcBef>
        <a:spcAft>
          <a:spcPct val="0"/>
        </a:spcAft>
        <a:defRPr sz="3300">
          <a:solidFill>
            <a:schemeClr val="tx1"/>
          </a:solidFill>
          <a:latin typeface="Calibri" pitchFamily="34" charset="0"/>
        </a:defRPr>
      </a:lvl2pPr>
      <a:lvl3pPr algn="ctr" defTabSz="342900" rtl="0" eaLnBrk="1" fontAlgn="base" hangingPunct="1">
        <a:spcBef>
          <a:spcPct val="0"/>
        </a:spcBef>
        <a:spcAft>
          <a:spcPct val="0"/>
        </a:spcAft>
        <a:defRPr sz="3300">
          <a:solidFill>
            <a:schemeClr val="tx1"/>
          </a:solidFill>
          <a:latin typeface="Calibri" pitchFamily="34" charset="0"/>
        </a:defRPr>
      </a:lvl3pPr>
      <a:lvl4pPr algn="ctr" defTabSz="342900" rtl="0" eaLnBrk="1" fontAlgn="base" hangingPunct="1">
        <a:spcBef>
          <a:spcPct val="0"/>
        </a:spcBef>
        <a:spcAft>
          <a:spcPct val="0"/>
        </a:spcAft>
        <a:defRPr sz="3300">
          <a:solidFill>
            <a:schemeClr val="tx1"/>
          </a:solidFill>
          <a:latin typeface="Calibri" pitchFamily="34" charset="0"/>
        </a:defRPr>
      </a:lvl4pPr>
      <a:lvl5pPr algn="ctr" defTabSz="342900" rtl="0" eaLnBrk="1" fontAlgn="base" hangingPunct="1">
        <a:spcBef>
          <a:spcPct val="0"/>
        </a:spcBef>
        <a:spcAft>
          <a:spcPct val="0"/>
        </a:spcAft>
        <a:defRPr sz="3300">
          <a:solidFill>
            <a:schemeClr val="tx1"/>
          </a:solidFill>
          <a:latin typeface="Calibri" pitchFamily="34" charset="0"/>
        </a:defRPr>
      </a:lvl5pPr>
      <a:lvl6pPr marL="342900" algn="ctr" defTabSz="342900" rtl="0" eaLnBrk="1" fontAlgn="base" hangingPunct="1">
        <a:spcBef>
          <a:spcPct val="0"/>
        </a:spcBef>
        <a:spcAft>
          <a:spcPct val="0"/>
        </a:spcAft>
        <a:defRPr sz="3300">
          <a:solidFill>
            <a:schemeClr val="tx1"/>
          </a:solidFill>
          <a:latin typeface="Calibri" pitchFamily="34" charset="0"/>
        </a:defRPr>
      </a:lvl6pPr>
      <a:lvl7pPr marL="685800" algn="ctr" defTabSz="342900" rtl="0" eaLnBrk="1" fontAlgn="base" hangingPunct="1">
        <a:spcBef>
          <a:spcPct val="0"/>
        </a:spcBef>
        <a:spcAft>
          <a:spcPct val="0"/>
        </a:spcAft>
        <a:defRPr sz="3300">
          <a:solidFill>
            <a:schemeClr val="tx1"/>
          </a:solidFill>
          <a:latin typeface="Calibri" pitchFamily="34" charset="0"/>
        </a:defRPr>
      </a:lvl7pPr>
      <a:lvl8pPr marL="1028700" algn="ctr" defTabSz="342900" rtl="0" eaLnBrk="1" fontAlgn="base" hangingPunct="1">
        <a:spcBef>
          <a:spcPct val="0"/>
        </a:spcBef>
        <a:spcAft>
          <a:spcPct val="0"/>
        </a:spcAft>
        <a:defRPr sz="3300">
          <a:solidFill>
            <a:schemeClr val="tx1"/>
          </a:solidFill>
          <a:latin typeface="Calibri" pitchFamily="34" charset="0"/>
        </a:defRPr>
      </a:lvl8pPr>
      <a:lvl9pPr marL="1371600" algn="ctr" defTabSz="342900"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defTabSz="342900" rtl="0" eaLnBrk="1" fontAlgn="base" hangingPunct="1">
        <a:spcBef>
          <a:spcPct val="20000"/>
        </a:spcBef>
        <a:spcAft>
          <a:spcPct val="0"/>
        </a:spcAft>
        <a:buFont typeface="Arial" panose="020B0604020202020204" pitchFamily="34" charset="0"/>
        <a:buChar char="•"/>
        <a:defRPr sz="24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56895" indent="-213995" algn="l" defTabSz="342900" rtl="0" eaLnBrk="1" fontAlgn="base" hangingPunct="1">
        <a:spcBef>
          <a:spcPct val="20000"/>
        </a:spcBef>
        <a:spcAft>
          <a:spcPct val="0"/>
        </a:spcAft>
        <a:buFont typeface="Arial" panose="020B0604020202020204" pitchFamily="34" charset="0"/>
        <a:buChar char="–"/>
        <a:defRPr sz="2250" b="0" i="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857250" indent="-171450" algn="l" defTabSz="342900" rtl="0" eaLnBrk="1" fontAlgn="base" hangingPunct="1">
        <a:spcBef>
          <a:spcPct val="20000"/>
        </a:spcBef>
        <a:spcAft>
          <a:spcPct val="0"/>
        </a:spcAft>
        <a:buFont typeface="Arial" panose="020B0604020202020204" pitchFamily="34" charset="0"/>
        <a:buChar char="•"/>
        <a:defRPr sz="21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defTabSz="342900" rtl="0" eaLnBrk="1" fontAlgn="base" hangingPunct="1">
        <a:spcBef>
          <a:spcPct val="20000"/>
        </a:spcBef>
        <a:spcAft>
          <a:spcPct val="0"/>
        </a:spcAft>
        <a:buFont typeface="Arial" panose="020B0604020202020204" pitchFamily="34" charset="0"/>
        <a:buChar char="–"/>
        <a:defRPr sz="1950" b="0" i="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defTabSz="342900" rtl="0" eaLnBrk="1" fontAlgn="base" hangingPunct="1">
        <a:spcBef>
          <a:spcPct val="20000"/>
        </a:spcBef>
        <a:spcAft>
          <a:spcPct val="0"/>
        </a:spcAft>
        <a:buFont typeface="Arial" panose="020B0604020202020204" pitchFamily="34" charset="0"/>
        <a:buChar char="»"/>
        <a:defRPr sz="18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56106"/>
            <a:ext cx="10515600" cy="4351339"/>
          </a:xfrm>
          <a:prstGeom prst="rect">
            <a:avLst/>
          </a:prstGeom>
        </p:spPr>
        <p:txBody>
          <a:bodyPr vert="horz" lIns="91440" tIns="45720" rIns="91440" bIns="45720" rtlCol="0">
            <a:normAutofit/>
          </a:bodyPr>
          <a:lstStyle/>
          <a:p>
            <a:pPr marL="213995" marR="0" lvl="0"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Click to edit Master text styles</a:t>
            </a:r>
            <a:endParaRPr kumimoji="0" lang="en-US" sz="2800" b="0" i="0" u="none" strike="noStrike" kern="1200" cap="none" spc="0" normalizeH="0" baseline="0" noProof="0">
              <a:ln>
                <a:noFill/>
              </a:ln>
              <a:solidFill>
                <a:srgbClr val="1C2755"/>
              </a:solidFill>
              <a:effectLst/>
              <a:uLnTx/>
              <a:uFillTx/>
              <a:latin typeface="YaleAdmin-Roman" charset="0"/>
            </a:endParaRPr>
          </a:p>
          <a:p>
            <a:pPr marL="213995" marR="0" lvl="1"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Second level</a:t>
            </a:r>
            <a:endParaRPr kumimoji="0" lang="en-US" sz="2800" b="0" i="0" u="none" strike="noStrike" kern="1200" cap="none" spc="0" normalizeH="0" baseline="0" noProof="0">
              <a:ln>
                <a:noFill/>
              </a:ln>
              <a:solidFill>
                <a:srgbClr val="1C2755"/>
              </a:solidFill>
              <a:effectLst/>
              <a:uLnTx/>
              <a:uFillTx/>
              <a:latin typeface="YaleAdmin-Roman" charset="0"/>
            </a:endParaRPr>
          </a:p>
          <a:p>
            <a:pPr marL="213995" marR="0" lvl="2"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Third level</a:t>
            </a:r>
            <a:endParaRPr kumimoji="0" lang="en-US" sz="2800" b="0" i="0" u="none" strike="noStrike" kern="1200" cap="none" spc="0" normalizeH="0" baseline="0" noProof="0">
              <a:ln>
                <a:noFill/>
              </a:ln>
              <a:solidFill>
                <a:srgbClr val="1C2755"/>
              </a:solidFill>
              <a:effectLst/>
              <a:uLnTx/>
              <a:uFillTx/>
              <a:latin typeface="YaleAdmin-Roman" charset="0"/>
            </a:endParaRPr>
          </a:p>
          <a:p>
            <a:pPr marL="213995" marR="0" lvl="3"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Fourth level</a:t>
            </a:r>
            <a:endParaRPr kumimoji="0" lang="en-US" sz="2800" b="0" i="0" u="none" strike="noStrike" kern="1200" cap="none" spc="0" normalizeH="0" baseline="0" noProof="0">
              <a:ln>
                <a:noFill/>
              </a:ln>
              <a:solidFill>
                <a:srgbClr val="1C2755"/>
              </a:solidFill>
              <a:effectLst/>
              <a:uLnTx/>
              <a:uFillTx/>
              <a:latin typeface="YaleAdmin-Roman" charset="0"/>
            </a:endParaRPr>
          </a:p>
          <a:p>
            <a:pPr marL="213995" marR="0" lvl="4" indent="-21399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800" b="0" i="0" u="none" strike="noStrike" kern="1200" cap="none" spc="0" normalizeH="0" baseline="0" noProof="0">
                <a:ln>
                  <a:noFill/>
                </a:ln>
                <a:solidFill>
                  <a:srgbClr val="1C2755"/>
                </a:solidFill>
                <a:effectLst/>
                <a:uLnTx/>
                <a:uFillTx/>
                <a:latin typeface="YaleAdmin-Roman" charset="0"/>
              </a:rPr>
              <a:t>Fifth level</a:t>
            </a:r>
            <a:endParaRPr kumimoji="0" lang="en-US" sz="1600" b="0" i="0" u="none" strike="noStrike" kern="1200" cap="none" spc="0" normalizeH="0" baseline="0" noProof="0" dirty="0">
              <a:ln>
                <a:noFill/>
              </a:ln>
              <a:solidFill>
                <a:srgbClr val="1C2755"/>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latin typeface="YaleNew" charset="0"/>
                <a:ea typeface="YaleNew" charset="0"/>
                <a:cs typeface="YaleNew" charset="0"/>
              </a:defRPr>
            </a:lvl1pPr>
          </a:lstStyle>
          <a:p>
            <a:fld id="{DB69226D-C264-4346-9221-97A5C8B96C36}" type="datetimeFigureOut">
              <a:rPr lang="en-US" smtClean="0"/>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latin typeface="YaleNew" charset="0"/>
                <a:ea typeface="YaleNew" charset="0"/>
                <a:cs typeface="YaleNew" charset="0"/>
              </a:defRPr>
            </a:lvl1pPr>
          </a:lstStyle>
          <a:p>
            <a:fld id="{B0F7DAF0-73AE-D74F-9609-1C332039D82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ctr" defTabSz="685800" rtl="0" eaLnBrk="1" latinLnBrk="0" hangingPunct="1">
        <a:lnSpc>
          <a:spcPct val="90000"/>
        </a:lnSpc>
        <a:spcBef>
          <a:spcPct val="0"/>
        </a:spcBef>
        <a:buNone/>
        <a:defRPr sz="3600" b="1" kern="1200">
          <a:solidFill>
            <a:srgbClr val="007DD6"/>
          </a:solidFill>
          <a:latin typeface="Arial" panose="020B0604020202020204" pitchFamily="34" charset="0"/>
          <a:ea typeface="Arial" panose="020B0604020202020204" pitchFamily="34" charset="0"/>
          <a:cs typeface="Arial" panose="020B0604020202020204" pitchFamily="34" charset="0"/>
        </a:defRPr>
      </a:lvl1pPr>
    </p:titleStyle>
    <p:bodyStyle>
      <a:lvl1pPr marL="213995" marR="0" indent="-21399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3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64185" marR="0" indent="-17843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714375" marR="0" indent="-1428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00125" marR="0" indent="-1428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285875" marR="0" indent="-142875" algn="l" defTabSz="914400" rtl="0" eaLnBrk="1" fontAlgn="base" latinLnBrk="0" hangingPunct="1">
        <a:lnSpc>
          <a:spcPct val="100000"/>
        </a:lnSpc>
        <a:spcBef>
          <a:spcPct val="20000"/>
        </a:spcBef>
        <a:spcAft>
          <a:spcPct val="0"/>
        </a:spcAft>
        <a:buClrTx/>
        <a:buSzTx/>
        <a:buFont typeface="Arial" panose="020B0604020202020204" pitchFamily="34" charset="0"/>
        <a:buChar char="»"/>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Click to edit Master text styles</a:t>
            </a:r>
            <a:endParaRPr kumimoji="0" lang="en-US" altLang="x-none" sz="2800" b="0" i="0" u="none" strike="noStrike" kern="1200" cap="none" spc="0" normalizeH="0" baseline="0" noProof="0">
              <a:ln>
                <a:noFill/>
              </a:ln>
              <a:solidFill>
                <a:prstClr val="white"/>
              </a:solidFill>
              <a:effectLst/>
              <a:uLnTx/>
              <a:uFillTx/>
              <a:latin typeface="YaleAdmin-Roman" charset="0"/>
            </a:endParaRPr>
          </a:p>
          <a:p>
            <a:pPr marL="257175" marR="0" lvl="1"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Second level</a:t>
            </a:r>
            <a:endParaRPr kumimoji="0" lang="en-US" altLang="x-none" sz="2800" b="0" i="0" u="none" strike="noStrike" kern="1200" cap="none" spc="0" normalizeH="0" baseline="0" noProof="0">
              <a:ln>
                <a:noFill/>
              </a:ln>
              <a:solidFill>
                <a:prstClr val="white"/>
              </a:solidFill>
              <a:effectLst/>
              <a:uLnTx/>
              <a:uFillTx/>
              <a:latin typeface="YaleAdmin-Roman" charset="0"/>
            </a:endParaRPr>
          </a:p>
          <a:p>
            <a:pPr marL="257175" marR="0" lvl="2"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Third level</a:t>
            </a:r>
            <a:endParaRPr kumimoji="0" lang="en-US" altLang="x-none" sz="2800" b="0" i="0" u="none" strike="noStrike" kern="1200" cap="none" spc="0" normalizeH="0" baseline="0" noProof="0">
              <a:ln>
                <a:noFill/>
              </a:ln>
              <a:solidFill>
                <a:prstClr val="white"/>
              </a:solidFill>
              <a:effectLst/>
              <a:uLnTx/>
              <a:uFillTx/>
              <a:latin typeface="YaleAdmin-Roman" charset="0"/>
            </a:endParaRPr>
          </a:p>
          <a:p>
            <a:pPr marL="257175" marR="0" lvl="3"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Fourth level</a:t>
            </a:r>
            <a:endParaRPr kumimoji="0" lang="en-US" altLang="x-none" sz="2800" b="0" i="0" u="none" strike="noStrike" kern="1200" cap="none" spc="0" normalizeH="0" baseline="0" noProof="0">
              <a:ln>
                <a:noFill/>
              </a:ln>
              <a:solidFill>
                <a:prstClr val="white"/>
              </a:solidFill>
              <a:effectLst/>
              <a:uLnTx/>
              <a:uFillTx/>
              <a:latin typeface="YaleAdmin-Roman" charset="0"/>
            </a:endParaRPr>
          </a:p>
          <a:p>
            <a:pPr marL="257175" marR="0" lvl="4" indent="-257175" algn="l" defTabSz="3429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x-none" sz="2800" b="0" i="0" u="none" strike="noStrike" kern="1200" cap="none" spc="0" normalizeH="0" baseline="0" noProof="0">
                <a:ln>
                  <a:noFill/>
                </a:ln>
                <a:solidFill>
                  <a:prstClr val="white"/>
                </a:solidFill>
                <a:effectLst/>
                <a:uLnTx/>
                <a:uFillTx/>
                <a:latin typeface="YaleAdmin-Roman" charset="0"/>
              </a:rPr>
              <a:t>Fifth level</a:t>
            </a:r>
            <a:endParaRPr kumimoji="0" lang="en-US" altLang="x-none" sz="1600" b="0" i="0" u="none" strike="noStrike" kern="1200" cap="none" spc="0" normalizeH="0" baseline="0" noProof="0" dirty="0">
              <a:ln>
                <a:noFill/>
              </a:ln>
              <a:solidFill>
                <a:prstClr val="white"/>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bg1"/>
                </a:solidFill>
                <a:latin typeface="YaleNew" charset="0"/>
                <a:ea typeface="YaleNew" charset="0"/>
                <a:cs typeface="YaleNew" charset="0"/>
              </a:defRPr>
            </a:lvl1pPr>
          </a:lstStyle>
          <a:p>
            <a:fld id="{6CAA5BD7-210A-5F47-8AAC-6F856516A132}" type="datetimeFigureOut">
              <a:rPr lang="en-US" smtClean="0"/>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bg1"/>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bg1"/>
                </a:solidFill>
                <a:latin typeface="YaleNew" charset="0"/>
                <a:ea typeface="YaleNew" charset="0"/>
                <a:cs typeface="YaleNew" charset="0"/>
              </a:defRPr>
            </a:lvl1pPr>
          </a:lstStyle>
          <a:p>
            <a:fld id="{F3FAD550-8226-F942-8052-EF7EFB1A88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ctr" defTabSz="685800" rtl="0" eaLnBrk="1" latinLnBrk="0" hangingPunct="1">
        <a:lnSpc>
          <a:spcPct val="90000"/>
        </a:lnSpc>
        <a:spcBef>
          <a:spcPct val="0"/>
        </a:spcBef>
        <a:buNone/>
        <a:defRPr sz="3600" b="1" kern="1200">
          <a:solidFill>
            <a:schemeClr val="bg1"/>
          </a:solidFill>
          <a:latin typeface="Arial" panose="020B0604020202020204" pitchFamily="34" charset="0"/>
          <a:ea typeface="Arial" panose="020B0604020202020204" pitchFamily="34" charset="0"/>
          <a:cs typeface="Arial" panose="020B0604020202020204" pitchFamily="34" charset="0"/>
        </a:defRPr>
      </a:lvl1pPr>
    </p:titleStyle>
    <p:bodyStyle>
      <a:lvl1pPr marL="257175" marR="0" indent="-257175"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2800" kern="1200">
          <a:solidFill>
            <a:schemeClr val="bg1"/>
          </a:solidFill>
          <a:latin typeface="YaleNew" charset="0"/>
          <a:ea typeface="YaleNew" charset="0"/>
          <a:cs typeface="YaleNew" charset="0"/>
        </a:defRPr>
      </a:lvl1pPr>
      <a:lvl2pPr marL="556895" marR="0" indent="-213995"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2400" kern="1200">
          <a:solidFill>
            <a:schemeClr val="bg1"/>
          </a:solidFill>
          <a:latin typeface="YaleNew" charset="0"/>
          <a:ea typeface="YaleNew" charset="0"/>
          <a:cs typeface="YaleNew" charset="0"/>
        </a:defRPr>
      </a:lvl2pPr>
      <a:lvl3pPr marL="857250" marR="0" indent="-171450"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2000" kern="1200">
          <a:solidFill>
            <a:schemeClr val="bg1"/>
          </a:solidFill>
          <a:latin typeface="YaleNew" charset="0"/>
          <a:ea typeface="YaleNew" charset="0"/>
          <a:cs typeface="YaleNew" charset="0"/>
        </a:defRPr>
      </a:lvl3pPr>
      <a:lvl4pPr marL="1200150" marR="0" indent="-171450"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1600" kern="1200">
          <a:solidFill>
            <a:schemeClr val="bg1"/>
          </a:solidFill>
          <a:latin typeface="YaleNew" charset="0"/>
          <a:ea typeface="YaleNew" charset="0"/>
          <a:cs typeface="YaleNew" charset="0"/>
        </a:defRPr>
      </a:lvl4pPr>
      <a:lvl5pPr marL="1543050" marR="0" indent="-171450" algn="l" defTabSz="342900" rtl="0" eaLnBrk="1" fontAlgn="base" latinLnBrk="0" hangingPunct="1">
        <a:lnSpc>
          <a:spcPct val="100000"/>
        </a:lnSpc>
        <a:spcBef>
          <a:spcPct val="20000"/>
        </a:spcBef>
        <a:spcAft>
          <a:spcPct val="0"/>
        </a:spcAft>
        <a:buClrTx/>
        <a:buSzTx/>
        <a:buFont typeface="Arial" panose="020B0604020202020204" pitchFamily="34" charset="0"/>
        <a:buChar char="»"/>
        <a:defRPr sz="1600" kern="1200">
          <a:solidFill>
            <a:schemeClr val="bg1"/>
          </a:solidFill>
          <a:latin typeface="YaleNew" charset="0"/>
          <a:ea typeface="YaleNew" charset="0"/>
          <a:cs typeface="YaleNew" charset="0"/>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Flawless1202/VGAE_py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0.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3.png"/><Relationship Id="rId1" Type="http://schemas.openxmlformats.org/officeDocument/2006/relationships/image" Target="../media/image252.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image" Target="../media/image254.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9.png"/><Relationship Id="rId1" Type="http://schemas.openxmlformats.org/officeDocument/2006/relationships/image" Target="../media/image257.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8.png"/><Relationship Id="rId1" Type="http://schemas.openxmlformats.org/officeDocument/2006/relationships/image" Target="../media/image24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Flawless1202/VGAE_pyG"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9.png"/><Relationship Id="rId1" Type="http://schemas.openxmlformats.org/officeDocument/2006/relationships/image" Target="../media/image261.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8.png"/><Relationship Id="rId1" Type="http://schemas.openxmlformats.org/officeDocument/2006/relationships/image" Target="../media/image262.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3.png"/><Relationship Id="rId1" Type="http://schemas.openxmlformats.org/officeDocument/2006/relationships/image" Target="../media/image261.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4.png"/><Relationship Id="rId1" Type="http://schemas.openxmlformats.org/officeDocument/2006/relationships/image" Target="../media/image262.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5.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image" Target="../media/image267.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3.png"/><Relationship Id="rId1" Type="http://schemas.openxmlformats.org/officeDocument/2006/relationships/image" Target="../media/image272.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5.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5.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6.png"/></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image" Target="../media/image277.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1.png"/><Relationship Id="rId1" Type="http://schemas.openxmlformats.org/officeDocument/2006/relationships/image" Target="../media/image280.pn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image" Target="../media/image282.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5.png"/></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7.png"/><Relationship Id="rId3" Type="http://schemas.openxmlformats.org/officeDocument/2006/relationships/image" Target="../media/image286.png"/><Relationship Id="rId2" Type="http://schemas.openxmlformats.org/officeDocument/2006/relationships/image" Target="../media/image20.png"/><Relationship Id="rId1" Type="http://schemas.openxmlformats.org/officeDocument/2006/relationships/image" Target="../media/image19.png"/></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7.png"/><Relationship Id="rId2" Type="http://schemas.openxmlformats.org/officeDocument/2006/relationships/image" Target="../media/image20.png"/><Relationship Id="rId1" Type="http://schemas.openxmlformats.org/officeDocument/2006/relationships/image" Target="../media/image19.png"/></Relationships>
</file>

<file path=ppt/slides/_rels/slide1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image" Target="../media/image287.png"/></Relationships>
</file>

<file path=ppt/slides/_rels/slide1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2.png"/><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image" Target="../media/image28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14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94.emf"/><Relationship Id="rId1" Type="http://schemas.openxmlformats.org/officeDocument/2006/relationships/package" Target="../embeddings/Workbook1.xlsm"/></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5.png"/></Relationships>
</file>

<file path=ppt/slides/_rels/slide1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8.png"/><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image" Target="../media/image287.png"/></Relationships>
</file>

<file path=ppt/slides/_rels/slide1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1.png"/><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image" Target="../media/image287.png"/></Relationships>
</file>

<file path=ppt/slides/_rels/slide1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5.png"/><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image" Target="../media/image302.png"/></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9.png"/><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image" Target="../media/image306.png"/></Relationships>
</file>

<file path=ppt/slides/_rels/slide1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2.png"/><Relationship Id="rId3" Type="http://schemas.openxmlformats.org/officeDocument/2006/relationships/image" Target="../media/image311.png"/><Relationship Id="rId2" Type="http://schemas.openxmlformats.org/officeDocument/2006/relationships/image" Target="../media/image308.png"/><Relationship Id="rId1" Type="http://schemas.openxmlformats.org/officeDocument/2006/relationships/image" Target="../media/image310.pn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image" Target="../media/image31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8.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7.png"/><Relationship Id="rId1" Type="http://schemas.openxmlformats.org/officeDocument/2006/relationships/image" Target="../media/image316.png"/></Relationships>
</file>

<file path=ppt/slides/_rels/slide1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4.png"/><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image" Target="../media/image316.png"/></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image" Target="../media/image316.png"/></Relationships>
</file>

<file path=ppt/slides/_rels/slide1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image" Target="../media/image316.png"/></Relationships>
</file>

<file path=ppt/slides/_rels/slide154.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24.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6.png"/><Relationship Id="rId1" Type="http://schemas.openxmlformats.org/officeDocument/2006/relationships/image" Target="../media/image325.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3.png"/><Relationship Id="rId1" Type="http://schemas.openxmlformats.org/officeDocument/2006/relationships/image" Target="../media/image327.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28.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0.png"/><Relationship Id="rId1" Type="http://schemas.openxmlformats.org/officeDocument/2006/relationships/image" Target="../media/image329.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2.png"/><Relationship Id="rId1" Type="http://schemas.openxmlformats.org/officeDocument/2006/relationships/image" Target="../media/image3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4.png"/><Relationship Id="rId1" Type="http://schemas.openxmlformats.org/officeDocument/2006/relationships/image" Target="../media/image333.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6.png"/><Relationship Id="rId1" Type="http://schemas.openxmlformats.org/officeDocument/2006/relationships/image" Target="../media/image335.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7.png"/><Relationship Id="rId1" Type="http://schemas.openxmlformats.org/officeDocument/2006/relationships/image" Target="../media/image333.png"/></Relationships>
</file>

<file path=ppt/slides/_rels/slide163.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24.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8.png"/><Relationship Id="rId1" Type="http://schemas.openxmlformats.org/officeDocument/2006/relationships/image" Target="../media/image327.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40.png"/><Relationship Id="rId1" Type="http://schemas.openxmlformats.org/officeDocument/2006/relationships/image" Target="../media/image339.png"/></Relationships>
</file>

<file path=ppt/slides/_rels/slide166.xml.rels><?xml version="1.0" encoding="UTF-8" standalone="yes"?>
<Relationships xmlns="http://schemas.openxmlformats.org/package/2006/relationships"><Relationship Id="rId99" Type="http://schemas.openxmlformats.org/officeDocument/2006/relationships/customXml" Target="../ink/ink172.xml"/><Relationship Id="rId98" Type="http://schemas.openxmlformats.org/officeDocument/2006/relationships/image" Target="../media/image389.png"/><Relationship Id="rId97" Type="http://schemas.openxmlformats.org/officeDocument/2006/relationships/customXml" Target="../ink/ink171.xml"/><Relationship Id="rId96" Type="http://schemas.openxmlformats.org/officeDocument/2006/relationships/image" Target="../media/image388.png"/><Relationship Id="rId95" Type="http://schemas.openxmlformats.org/officeDocument/2006/relationships/customXml" Target="../ink/ink170.xml"/><Relationship Id="rId94" Type="http://schemas.openxmlformats.org/officeDocument/2006/relationships/image" Target="../media/image387.png"/><Relationship Id="rId93" Type="http://schemas.openxmlformats.org/officeDocument/2006/relationships/customXml" Target="../ink/ink169.xml"/><Relationship Id="rId92" Type="http://schemas.openxmlformats.org/officeDocument/2006/relationships/image" Target="../media/image386.png"/><Relationship Id="rId91" Type="http://schemas.openxmlformats.org/officeDocument/2006/relationships/customXml" Target="../ink/ink168.xml"/><Relationship Id="rId90" Type="http://schemas.openxmlformats.org/officeDocument/2006/relationships/image" Target="../media/image385.png"/><Relationship Id="rId9" Type="http://schemas.openxmlformats.org/officeDocument/2006/relationships/customXml" Target="../ink/ink127.xml"/><Relationship Id="rId89" Type="http://schemas.openxmlformats.org/officeDocument/2006/relationships/customXml" Target="../ink/ink167.xml"/><Relationship Id="rId88" Type="http://schemas.openxmlformats.org/officeDocument/2006/relationships/image" Target="../media/image384.png"/><Relationship Id="rId87" Type="http://schemas.openxmlformats.org/officeDocument/2006/relationships/customXml" Target="../ink/ink166.xml"/><Relationship Id="rId86" Type="http://schemas.openxmlformats.org/officeDocument/2006/relationships/image" Target="../media/image383.png"/><Relationship Id="rId85" Type="http://schemas.openxmlformats.org/officeDocument/2006/relationships/customXml" Target="../ink/ink165.xml"/><Relationship Id="rId84" Type="http://schemas.openxmlformats.org/officeDocument/2006/relationships/image" Target="../media/image382.png"/><Relationship Id="rId83" Type="http://schemas.openxmlformats.org/officeDocument/2006/relationships/customXml" Target="../ink/ink164.xml"/><Relationship Id="rId82" Type="http://schemas.openxmlformats.org/officeDocument/2006/relationships/image" Target="../media/image381.png"/><Relationship Id="rId81" Type="http://schemas.openxmlformats.org/officeDocument/2006/relationships/customXml" Target="../ink/ink163.xml"/><Relationship Id="rId80" Type="http://schemas.openxmlformats.org/officeDocument/2006/relationships/image" Target="../media/image380.png"/><Relationship Id="rId8" Type="http://schemas.openxmlformats.org/officeDocument/2006/relationships/image" Target="../media/image344.png"/><Relationship Id="rId79" Type="http://schemas.openxmlformats.org/officeDocument/2006/relationships/customXml" Target="../ink/ink162.xml"/><Relationship Id="rId78" Type="http://schemas.openxmlformats.org/officeDocument/2006/relationships/image" Target="../media/image379.png"/><Relationship Id="rId77" Type="http://schemas.openxmlformats.org/officeDocument/2006/relationships/customXml" Target="../ink/ink161.xml"/><Relationship Id="rId76" Type="http://schemas.openxmlformats.org/officeDocument/2006/relationships/image" Target="../media/image378.png"/><Relationship Id="rId75" Type="http://schemas.openxmlformats.org/officeDocument/2006/relationships/customXml" Target="../ink/ink160.xml"/><Relationship Id="rId74" Type="http://schemas.openxmlformats.org/officeDocument/2006/relationships/image" Target="../media/image377.png"/><Relationship Id="rId73" Type="http://schemas.openxmlformats.org/officeDocument/2006/relationships/customXml" Target="../ink/ink159.xml"/><Relationship Id="rId72" Type="http://schemas.openxmlformats.org/officeDocument/2006/relationships/image" Target="../media/image376.png"/><Relationship Id="rId71" Type="http://schemas.openxmlformats.org/officeDocument/2006/relationships/customXml" Target="../ink/ink158.xml"/><Relationship Id="rId70" Type="http://schemas.openxmlformats.org/officeDocument/2006/relationships/image" Target="../media/image375.png"/><Relationship Id="rId7" Type="http://schemas.openxmlformats.org/officeDocument/2006/relationships/customXml" Target="../ink/ink126.xml"/><Relationship Id="rId69" Type="http://schemas.openxmlformats.org/officeDocument/2006/relationships/customXml" Target="../ink/ink157.xml"/><Relationship Id="rId68" Type="http://schemas.openxmlformats.org/officeDocument/2006/relationships/image" Target="../media/image374.png"/><Relationship Id="rId67" Type="http://schemas.openxmlformats.org/officeDocument/2006/relationships/customXml" Target="../ink/ink156.xml"/><Relationship Id="rId66" Type="http://schemas.openxmlformats.org/officeDocument/2006/relationships/image" Target="../media/image373.png"/><Relationship Id="rId65" Type="http://schemas.openxmlformats.org/officeDocument/2006/relationships/customXml" Target="../ink/ink155.xml"/><Relationship Id="rId64" Type="http://schemas.openxmlformats.org/officeDocument/2006/relationships/image" Target="../media/image372.png"/><Relationship Id="rId63" Type="http://schemas.openxmlformats.org/officeDocument/2006/relationships/customXml" Target="../ink/ink154.xml"/><Relationship Id="rId62" Type="http://schemas.openxmlformats.org/officeDocument/2006/relationships/image" Target="../media/image371.png"/><Relationship Id="rId61" Type="http://schemas.openxmlformats.org/officeDocument/2006/relationships/customXml" Target="../ink/ink153.xml"/><Relationship Id="rId60" Type="http://schemas.openxmlformats.org/officeDocument/2006/relationships/image" Target="../media/image370.png"/><Relationship Id="rId6" Type="http://schemas.openxmlformats.org/officeDocument/2006/relationships/image" Target="../media/image343.png"/><Relationship Id="rId59" Type="http://schemas.openxmlformats.org/officeDocument/2006/relationships/customXml" Target="../ink/ink152.xml"/><Relationship Id="rId58" Type="http://schemas.openxmlformats.org/officeDocument/2006/relationships/image" Target="../media/image369.png"/><Relationship Id="rId57" Type="http://schemas.openxmlformats.org/officeDocument/2006/relationships/customXml" Target="../ink/ink151.xml"/><Relationship Id="rId56" Type="http://schemas.openxmlformats.org/officeDocument/2006/relationships/image" Target="../media/image368.png"/><Relationship Id="rId55" Type="http://schemas.openxmlformats.org/officeDocument/2006/relationships/customXml" Target="../ink/ink150.xml"/><Relationship Id="rId54" Type="http://schemas.openxmlformats.org/officeDocument/2006/relationships/image" Target="../media/image367.png"/><Relationship Id="rId53" Type="http://schemas.openxmlformats.org/officeDocument/2006/relationships/customXml" Target="../ink/ink149.xml"/><Relationship Id="rId52" Type="http://schemas.openxmlformats.org/officeDocument/2006/relationships/image" Target="../media/image366.png"/><Relationship Id="rId51" Type="http://schemas.openxmlformats.org/officeDocument/2006/relationships/customXml" Target="../ink/ink148.xml"/><Relationship Id="rId50" Type="http://schemas.openxmlformats.org/officeDocument/2006/relationships/image" Target="../media/image365.png"/><Relationship Id="rId5" Type="http://schemas.openxmlformats.org/officeDocument/2006/relationships/customXml" Target="../ink/ink125.xml"/><Relationship Id="rId49" Type="http://schemas.openxmlformats.org/officeDocument/2006/relationships/customXml" Target="../ink/ink147.xml"/><Relationship Id="rId48" Type="http://schemas.openxmlformats.org/officeDocument/2006/relationships/image" Target="../media/image364.png"/><Relationship Id="rId47" Type="http://schemas.openxmlformats.org/officeDocument/2006/relationships/customXml" Target="../ink/ink146.xml"/><Relationship Id="rId46" Type="http://schemas.openxmlformats.org/officeDocument/2006/relationships/image" Target="../media/image363.png"/><Relationship Id="rId45" Type="http://schemas.openxmlformats.org/officeDocument/2006/relationships/customXml" Target="../ink/ink145.xml"/><Relationship Id="rId44" Type="http://schemas.openxmlformats.org/officeDocument/2006/relationships/image" Target="../media/image362.png"/><Relationship Id="rId43" Type="http://schemas.openxmlformats.org/officeDocument/2006/relationships/customXml" Target="../ink/ink144.xml"/><Relationship Id="rId42" Type="http://schemas.openxmlformats.org/officeDocument/2006/relationships/image" Target="../media/image361.png"/><Relationship Id="rId41" Type="http://schemas.openxmlformats.org/officeDocument/2006/relationships/customXml" Target="../ink/ink143.xml"/><Relationship Id="rId40" Type="http://schemas.openxmlformats.org/officeDocument/2006/relationships/image" Target="../media/image360.png"/><Relationship Id="rId4" Type="http://schemas.openxmlformats.org/officeDocument/2006/relationships/image" Target="../media/image342.png"/><Relationship Id="rId39" Type="http://schemas.openxmlformats.org/officeDocument/2006/relationships/customXml" Target="../ink/ink142.xml"/><Relationship Id="rId38" Type="http://schemas.openxmlformats.org/officeDocument/2006/relationships/image" Target="../media/image359.png"/><Relationship Id="rId37" Type="http://schemas.openxmlformats.org/officeDocument/2006/relationships/customXml" Target="../ink/ink141.xml"/><Relationship Id="rId36" Type="http://schemas.openxmlformats.org/officeDocument/2006/relationships/image" Target="../media/image358.png"/><Relationship Id="rId35" Type="http://schemas.openxmlformats.org/officeDocument/2006/relationships/customXml" Target="../ink/ink140.xml"/><Relationship Id="rId34" Type="http://schemas.openxmlformats.org/officeDocument/2006/relationships/image" Target="../media/image357.png"/><Relationship Id="rId33" Type="http://schemas.openxmlformats.org/officeDocument/2006/relationships/customXml" Target="../ink/ink139.xml"/><Relationship Id="rId32" Type="http://schemas.openxmlformats.org/officeDocument/2006/relationships/image" Target="../media/image356.png"/><Relationship Id="rId31" Type="http://schemas.openxmlformats.org/officeDocument/2006/relationships/customXml" Target="../ink/ink138.xml"/><Relationship Id="rId30" Type="http://schemas.openxmlformats.org/officeDocument/2006/relationships/image" Target="../media/image355.png"/><Relationship Id="rId3" Type="http://schemas.openxmlformats.org/officeDocument/2006/relationships/customXml" Target="../ink/ink124.xml"/><Relationship Id="rId29" Type="http://schemas.openxmlformats.org/officeDocument/2006/relationships/customXml" Target="../ink/ink137.xml"/><Relationship Id="rId28" Type="http://schemas.openxmlformats.org/officeDocument/2006/relationships/image" Target="../media/image354.png"/><Relationship Id="rId27" Type="http://schemas.openxmlformats.org/officeDocument/2006/relationships/customXml" Target="../ink/ink136.xml"/><Relationship Id="rId26" Type="http://schemas.openxmlformats.org/officeDocument/2006/relationships/image" Target="../media/image353.png"/><Relationship Id="rId25" Type="http://schemas.openxmlformats.org/officeDocument/2006/relationships/customXml" Target="../ink/ink135.xml"/><Relationship Id="rId24" Type="http://schemas.openxmlformats.org/officeDocument/2006/relationships/image" Target="../media/image352.png"/><Relationship Id="rId23" Type="http://schemas.openxmlformats.org/officeDocument/2006/relationships/customXml" Target="../ink/ink134.xml"/><Relationship Id="rId22" Type="http://schemas.openxmlformats.org/officeDocument/2006/relationships/image" Target="../media/image351.png"/><Relationship Id="rId21" Type="http://schemas.openxmlformats.org/officeDocument/2006/relationships/customXml" Target="../ink/ink133.xml"/><Relationship Id="rId209" Type="http://schemas.openxmlformats.org/officeDocument/2006/relationships/slideLayout" Target="../slideLayouts/slideLayout2.xml"/><Relationship Id="rId208" Type="http://schemas.openxmlformats.org/officeDocument/2006/relationships/image" Target="../media/image444.png"/><Relationship Id="rId207" Type="http://schemas.openxmlformats.org/officeDocument/2006/relationships/customXml" Target="../ink/ink226.xml"/><Relationship Id="rId206" Type="http://schemas.openxmlformats.org/officeDocument/2006/relationships/image" Target="../media/image443.png"/><Relationship Id="rId205" Type="http://schemas.openxmlformats.org/officeDocument/2006/relationships/customXml" Target="../ink/ink225.xml"/><Relationship Id="rId204" Type="http://schemas.openxmlformats.org/officeDocument/2006/relationships/image" Target="../media/image442.png"/><Relationship Id="rId203" Type="http://schemas.openxmlformats.org/officeDocument/2006/relationships/customXml" Target="../ink/ink224.xml"/><Relationship Id="rId202" Type="http://schemas.openxmlformats.org/officeDocument/2006/relationships/image" Target="../media/image441.png"/><Relationship Id="rId201" Type="http://schemas.openxmlformats.org/officeDocument/2006/relationships/customXml" Target="../ink/ink223.xml"/><Relationship Id="rId200" Type="http://schemas.openxmlformats.org/officeDocument/2006/relationships/image" Target="../media/image440.png"/><Relationship Id="rId20" Type="http://schemas.openxmlformats.org/officeDocument/2006/relationships/image" Target="../media/image350.png"/><Relationship Id="rId2" Type="http://schemas.openxmlformats.org/officeDocument/2006/relationships/image" Target="../media/image341.png"/><Relationship Id="rId199" Type="http://schemas.openxmlformats.org/officeDocument/2006/relationships/customXml" Target="../ink/ink222.xml"/><Relationship Id="rId198" Type="http://schemas.openxmlformats.org/officeDocument/2006/relationships/image" Target="../media/image439.png"/><Relationship Id="rId197" Type="http://schemas.openxmlformats.org/officeDocument/2006/relationships/customXml" Target="../ink/ink221.xml"/><Relationship Id="rId196" Type="http://schemas.openxmlformats.org/officeDocument/2006/relationships/image" Target="../media/image438.png"/><Relationship Id="rId195" Type="http://schemas.openxmlformats.org/officeDocument/2006/relationships/customXml" Target="../ink/ink220.xml"/><Relationship Id="rId194" Type="http://schemas.openxmlformats.org/officeDocument/2006/relationships/image" Target="../media/image437.png"/><Relationship Id="rId193" Type="http://schemas.openxmlformats.org/officeDocument/2006/relationships/customXml" Target="../ink/ink219.xml"/><Relationship Id="rId192" Type="http://schemas.openxmlformats.org/officeDocument/2006/relationships/image" Target="../media/image436.png"/><Relationship Id="rId191" Type="http://schemas.openxmlformats.org/officeDocument/2006/relationships/customXml" Target="../ink/ink218.xml"/><Relationship Id="rId190" Type="http://schemas.openxmlformats.org/officeDocument/2006/relationships/image" Target="../media/image435.png"/><Relationship Id="rId19" Type="http://schemas.openxmlformats.org/officeDocument/2006/relationships/customXml" Target="../ink/ink132.xml"/><Relationship Id="rId189" Type="http://schemas.openxmlformats.org/officeDocument/2006/relationships/customXml" Target="../ink/ink217.xml"/><Relationship Id="rId188" Type="http://schemas.openxmlformats.org/officeDocument/2006/relationships/image" Target="../media/image434.png"/><Relationship Id="rId187" Type="http://schemas.openxmlformats.org/officeDocument/2006/relationships/customXml" Target="../ink/ink216.xml"/><Relationship Id="rId186" Type="http://schemas.openxmlformats.org/officeDocument/2006/relationships/image" Target="../media/image433.png"/><Relationship Id="rId185" Type="http://schemas.openxmlformats.org/officeDocument/2006/relationships/customXml" Target="../ink/ink215.xml"/><Relationship Id="rId184" Type="http://schemas.openxmlformats.org/officeDocument/2006/relationships/image" Target="../media/image432.png"/><Relationship Id="rId183" Type="http://schemas.openxmlformats.org/officeDocument/2006/relationships/customXml" Target="../ink/ink214.xml"/><Relationship Id="rId182" Type="http://schemas.openxmlformats.org/officeDocument/2006/relationships/image" Target="../media/image431.png"/><Relationship Id="rId181" Type="http://schemas.openxmlformats.org/officeDocument/2006/relationships/customXml" Target="../ink/ink213.xml"/><Relationship Id="rId180" Type="http://schemas.openxmlformats.org/officeDocument/2006/relationships/image" Target="../media/image430.png"/><Relationship Id="rId18" Type="http://schemas.openxmlformats.org/officeDocument/2006/relationships/image" Target="../media/image349.png"/><Relationship Id="rId179" Type="http://schemas.openxmlformats.org/officeDocument/2006/relationships/customXml" Target="../ink/ink212.xml"/><Relationship Id="rId178" Type="http://schemas.openxmlformats.org/officeDocument/2006/relationships/image" Target="../media/image429.png"/><Relationship Id="rId177" Type="http://schemas.openxmlformats.org/officeDocument/2006/relationships/customXml" Target="../ink/ink211.xml"/><Relationship Id="rId176" Type="http://schemas.openxmlformats.org/officeDocument/2006/relationships/image" Target="../media/image428.png"/><Relationship Id="rId175" Type="http://schemas.openxmlformats.org/officeDocument/2006/relationships/customXml" Target="../ink/ink210.xml"/><Relationship Id="rId174" Type="http://schemas.openxmlformats.org/officeDocument/2006/relationships/image" Target="../media/image427.png"/><Relationship Id="rId173" Type="http://schemas.openxmlformats.org/officeDocument/2006/relationships/customXml" Target="../ink/ink209.xml"/><Relationship Id="rId172" Type="http://schemas.openxmlformats.org/officeDocument/2006/relationships/image" Target="../media/image426.png"/><Relationship Id="rId171" Type="http://schemas.openxmlformats.org/officeDocument/2006/relationships/customXml" Target="../ink/ink208.xml"/><Relationship Id="rId170" Type="http://schemas.openxmlformats.org/officeDocument/2006/relationships/image" Target="../media/image425.png"/><Relationship Id="rId17" Type="http://schemas.openxmlformats.org/officeDocument/2006/relationships/customXml" Target="../ink/ink131.xml"/><Relationship Id="rId169" Type="http://schemas.openxmlformats.org/officeDocument/2006/relationships/customXml" Target="../ink/ink207.xml"/><Relationship Id="rId168" Type="http://schemas.openxmlformats.org/officeDocument/2006/relationships/image" Target="../media/image424.png"/><Relationship Id="rId167" Type="http://schemas.openxmlformats.org/officeDocument/2006/relationships/customXml" Target="../ink/ink206.xml"/><Relationship Id="rId166" Type="http://schemas.openxmlformats.org/officeDocument/2006/relationships/image" Target="../media/image423.png"/><Relationship Id="rId165" Type="http://schemas.openxmlformats.org/officeDocument/2006/relationships/customXml" Target="../ink/ink205.xml"/><Relationship Id="rId164" Type="http://schemas.openxmlformats.org/officeDocument/2006/relationships/image" Target="../media/image422.png"/><Relationship Id="rId163" Type="http://schemas.openxmlformats.org/officeDocument/2006/relationships/customXml" Target="../ink/ink204.xml"/><Relationship Id="rId162" Type="http://schemas.openxmlformats.org/officeDocument/2006/relationships/image" Target="../media/image421.png"/><Relationship Id="rId161" Type="http://schemas.openxmlformats.org/officeDocument/2006/relationships/customXml" Target="../ink/ink203.xml"/><Relationship Id="rId160" Type="http://schemas.openxmlformats.org/officeDocument/2006/relationships/image" Target="../media/image420.png"/><Relationship Id="rId16" Type="http://schemas.openxmlformats.org/officeDocument/2006/relationships/image" Target="../media/image348.png"/><Relationship Id="rId159" Type="http://schemas.openxmlformats.org/officeDocument/2006/relationships/customXml" Target="../ink/ink202.xml"/><Relationship Id="rId158" Type="http://schemas.openxmlformats.org/officeDocument/2006/relationships/image" Target="../media/image419.png"/><Relationship Id="rId157" Type="http://schemas.openxmlformats.org/officeDocument/2006/relationships/customXml" Target="../ink/ink201.xml"/><Relationship Id="rId156" Type="http://schemas.openxmlformats.org/officeDocument/2006/relationships/image" Target="../media/image418.png"/><Relationship Id="rId155" Type="http://schemas.openxmlformats.org/officeDocument/2006/relationships/customXml" Target="../ink/ink200.xml"/><Relationship Id="rId154" Type="http://schemas.openxmlformats.org/officeDocument/2006/relationships/image" Target="../media/image417.png"/><Relationship Id="rId153" Type="http://schemas.openxmlformats.org/officeDocument/2006/relationships/customXml" Target="../ink/ink199.xml"/><Relationship Id="rId152" Type="http://schemas.openxmlformats.org/officeDocument/2006/relationships/image" Target="../media/image416.png"/><Relationship Id="rId151" Type="http://schemas.openxmlformats.org/officeDocument/2006/relationships/customXml" Target="../ink/ink198.xml"/><Relationship Id="rId150" Type="http://schemas.openxmlformats.org/officeDocument/2006/relationships/image" Target="../media/image415.png"/><Relationship Id="rId15" Type="http://schemas.openxmlformats.org/officeDocument/2006/relationships/customXml" Target="../ink/ink130.xml"/><Relationship Id="rId149" Type="http://schemas.openxmlformats.org/officeDocument/2006/relationships/customXml" Target="../ink/ink197.xml"/><Relationship Id="rId148" Type="http://schemas.openxmlformats.org/officeDocument/2006/relationships/image" Target="../media/image414.png"/><Relationship Id="rId147" Type="http://schemas.openxmlformats.org/officeDocument/2006/relationships/customXml" Target="../ink/ink196.xml"/><Relationship Id="rId146" Type="http://schemas.openxmlformats.org/officeDocument/2006/relationships/image" Target="../media/image413.png"/><Relationship Id="rId145" Type="http://schemas.openxmlformats.org/officeDocument/2006/relationships/customXml" Target="../ink/ink195.xml"/><Relationship Id="rId144" Type="http://schemas.openxmlformats.org/officeDocument/2006/relationships/image" Target="../media/image412.png"/><Relationship Id="rId143" Type="http://schemas.openxmlformats.org/officeDocument/2006/relationships/customXml" Target="../ink/ink194.xml"/><Relationship Id="rId142" Type="http://schemas.openxmlformats.org/officeDocument/2006/relationships/image" Target="../media/image411.png"/><Relationship Id="rId141" Type="http://schemas.openxmlformats.org/officeDocument/2006/relationships/customXml" Target="../ink/ink193.xml"/><Relationship Id="rId140" Type="http://schemas.openxmlformats.org/officeDocument/2006/relationships/image" Target="../media/image410.png"/><Relationship Id="rId14" Type="http://schemas.openxmlformats.org/officeDocument/2006/relationships/image" Target="../media/image347.png"/><Relationship Id="rId139" Type="http://schemas.openxmlformats.org/officeDocument/2006/relationships/customXml" Target="../ink/ink192.xml"/><Relationship Id="rId138" Type="http://schemas.openxmlformats.org/officeDocument/2006/relationships/image" Target="../media/image409.png"/><Relationship Id="rId137" Type="http://schemas.openxmlformats.org/officeDocument/2006/relationships/customXml" Target="../ink/ink191.xml"/><Relationship Id="rId136" Type="http://schemas.openxmlformats.org/officeDocument/2006/relationships/image" Target="../media/image408.png"/><Relationship Id="rId135" Type="http://schemas.openxmlformats.org/officeDocument/2006/relationships/customXml" Target="../ink/ink190.xml"/><Relationship Id="rId134" Type="http://schemas.openxmlformats.org/officeDocument/2006/relationships/image" Target="../media/image407.png"/><Relationship Id="rId133" Type="http://schemas.openxmlformats.org/officeDocument/2006/relationships/customXml" Target="../ink/ink189.xml"/><Relationship Id="rId132" Type="http://schemas.openxmlformats.org/officeDocument/2006/relationships/image" Target="../media/image406.png"/><Relationship Id="rId131" Type="http://schemas.openxmlformats.org/officeDocument/2006/relationships/customXml" Target="../ink/ink188.xml"/><Relationship Id="rId130" Type="http://schemas.openxmlformats.org/officeDocument/2006/relationships/image" Target="../media/image405.png"/><Relationship Id="rId13" Type="http://schemas.openxmlformats.org/officeDocument/2006/relationships/customXml" Target="../ink/ink129.xml"/><Relationship Id="rId129" Type="http://schemas.openxmlformats.org/officeDocument/2006/relationships/customXml" Target="../ink/ink187.xml"/><Relationship Id="rId128" Type="http://schemas.openxmlformats.org/officeDocument/2006/relationships/image" Target="../media/image404.png"/><Relationship Id="rId127" Type="http://schemas.openxmlformats.org/officeDocument/2006/relationships/customXml" Target="../ink/ink186.xml"/><Relationship Id="rId126" Type="http://schemas.openxmlformats.org/officeDocument/2006/relationships/image" Target="../media/image403.png"/><Relationship Id="rId125" Type="http://schemas.openxmlformats.org/officeDocument/2006/relationships/customXml" Target="../ink/ink185.xml"/><Relationship Id="rId124" Type="http://schemas.openxmlformats.org/officeDocument/2006/relationships/image" Target="../media/image402.png"/><Relationship Id="rId123" Type="http://schemas.openxmlformats.org/officeDocument/2006/relationships/customXml" Target="../ink/ink184.xml"/><Relationship Id="rId122" Type="http://schemas.openxmlformats.org/officeDocument/2006/relationships/image" Target="../media/image401.png"/><Relationship Id="rId121" Type="http://schemas.openxmlformats.org/officeDocument/2006/relationships/customXml" Target="../ink/ink183.xml"/><Relationship Id="rId120" Type="http://schemas.openxmlformats.org/officeDocument/2006/relationships/image" Target="../media/image400.png"/><Relationship Id="rId12" Type="http://schemas.openxmlformats.org/officeDocument/2006/relationships/image" Target="../media/image346.png"/><Relationship Id="rId119" Type="http://schemas.openxmlformats.org/officeDocument/2006/relationships/customXml" Target="../ink/ink182.xml"/><Relationship Id="rId118" Type="http://schemas.openxmlformats.org/officeDocument/2006/relationships/image" Target="../media/image399.png"/><Relationship Id="rId117" Type="http://schemas.openxmlformats.org/officeDocument/2006/relationships/customXml" Target="../ink/ink181.xml"/><Relationship Id="rId116" Type="http://schemas.openxmlformats.org/officeDocument/2006/relationships/image" Target="../media/image398.png"/><Relationship Id="rId115" Type="http://schemas.openxmlformats.org/officeDocument/2006/relationships/customXml" Target="../ink/ink180.xml"/><Relationship Id="rId114" Type="http://schemas.openxmlformats.org/officeDocument/2006/relationships/image" Target="../media/image397.png"/><Relationship Id="rId113" Type="http://schemas.openxmlformats.org/officeDocument/2006/relationships/customXml" Target="../ink/ink179.xml"/><Relationship Id="rId112" Type="http://schemas.openxmlformats.org/officeDocument/2006/relationships/image" Target="../media/image396.png"/><Relationship Id="rId111" Type="http://schemas.openxmlformats.org/officeDocument/2006/relationships/customXml" Target="../ink/ink178.xml"/><Relationship Id="rId110" Type="http://schemas.openxmlformats.org/officeDocument/2006/relationships/image" Target="../media/image395.png"/><Relationship Id="rId11" Type="http://schemas.openxmlformats.org/officeDocument/2006/relationships/customXml" Target="../ink/ink128.xml"/><Relationship Id="rId109" Type="http://schemas.openxmlformats.org/officeDocument/2006/relationships/customXml" Target="../ink/ink177.xml"/><Relationship Id="rId108" Type="http://schemas.openxmlformats.org/officeDocument/2006/relationships/image" Target="../media/image394.png"/><Relationship Id="rId107" Type="http://schemas.openxmlformats.org/officeDocument/2006/relationships/customXml" Target="../ink/ink176.xml"/><Relationship Id="rId106" Type="http://schemas.openxmlformats.org/officeDocument/2006/relationships/image" Target="../media/image393.png"/><Relationship Id="rId105" Type="http://schemas.openxmlformats.org/officeDocument/2006/relationships/customXml" Target="../ink/ink175.xml"/><Relationship Id="rId104" Type="http://schemas.openxmlformats.org/officeDocument/2006/relationships/image" Target="../media/image392.png"/><Relationship Id="rId103" Type="http://schemas.openxmlformats.org/officeDocument/2006/relationships/customXml" Target="../ink/ink174.xml"/><Relationship Id="rId102" Type="http://schemas.openxmlformats.org/officeDocument/2006/relationships/image" Target="../media/image391.png"/><Relationship Id="rId101" Type="http://schemas.openxmlformats.org/officeDocument/2006/relationships/customXml" Target="../ink/ink173.xml"/><Relationship Id="rId100" Type="http://schemas.openxmlformats.org/officeDocument/2006/relationships/image" Target="../media/image390.png"/><Relationship Id="rId10" Type="http://schemas.openxmlformats.org/officeDocument/2006/relationships/image" Target="../media/image345.png"/><Relationship Id="rId1" Type="http://schemas.openxmlformats.org/officeDocument/2006/relationships/customXml" Target="../ink/ink123.xml"/></Relationships>
</file>

<file path=ppt/slides/_rels/slide167.xml.rels><?xml version="1.0" encoding="UTF-8" standalone="yes"?>
<Relationships xmlns="http://schemas.openxmlformats.org/package/2006/relationships"><Relationship Id="rId99" Type="http://schemas.openxmlformats.org/officeDocument/2006/relationships/customXml" Target="../ink/ink276.xml"/><Relationship Id="rId98" Type="http://schemas.openxmlformats.org/officeDocument/2006/relationships/image" Target="../media/image389.png"/><Relationship Id="rId97" Type="http://schemas.openxmlformats.org/officeDocument/2006/relationships/customXml" Target="../ink/ink275.xml"/><Relationship Id="rId96" Type="http://schemas.openxmlformats.org/officeDocument/2006/relationships/image" Target="../media/image388.png"/><Relationship Id="rId95" Type="http://schemas.openxmlformats.org/officeDocument/2006/relationships/customXml" Target="../ink/ink274.xml"/><Relationship Id="rId94" Type="http://schemas.openxmlformats.org/officeDocument/2006/relationships/image" Target="../media/image387.png"/><Relationship Id="rId93" Type="http://schemas.openxmlformats.org/officeDocument/2006/relationships/customXml" Target="../ink/ink273.xml"/><Relationship Id="rId92" Type="http://schemas.openxmlformats.org/officeDocument/2006/relationships/image" Target="../media/image386.png"/><Relationship Id="rId91" Type="http://schemas.openxmlformats.org/officeDocument/2006/relationships/customXml" Target="../ink/ink272.xml"/><Relationship Id="rId90" Type="http://schemas.openxmlformats.org/officeDocument/2006/relationships/image" Target="../media/image385.png"/><Relationship Id="rId9" Type="http://schemas.openxmlformats.org/officeDocument/2006/relationships/customXml" Target="../ink/ink231.xml"/><Relationship Id="rId89" Type="http://schemas.openxmlformats.org/officeDocument/2006/relationships/customXml" Target="../ink/ink271.xml"/><Relationship Id="rId88" Type="http://schemas.openxmlformats.org/officeDocument/2006/relationships/image" Target="../media/image384.png"/><Relationship Id="rId87" Type="http://schemas.openxmlformats.org/officeDocument/2006/relationships/customXml" Target="../ink/ink270.xml"/><Relationship Id="rId86" Type="http://schemas.openxmlformats.org/officeDocument/2006/relationships/image" Target="../media/image383.png"/><Relationship Id="rId85" Type="http://schemas.openxmlformats.org/officeDocument/2006/relationships/customXml" Target="../ink/ink269.xml"/><Relationship Id="rId84" Type="http://schemas.openxmlformats.org/officeDocument/2006/relationships/image" Target="../media/image382.png"/><Relationship Id="rId83" Type="http://schemas.openxmlformats.org/officeDocument/2006/relationships/customXml" Target="../ink/ink268.xml"/><Relationship Id="rId82" Type="http://schemas.openxmlformats.org/officeDocument/2006/relationships/image" Target="../media/image381.png"/><Relationship Id="rId81" Type="http://schemas.openxmlformats.org/officeDocument/2006/relationships/customXml" Target="../ink/ink267.xml"/><Relationship Id="rId80" Type="http://schemas.openxmlformats.org/officeDocument/2006/relationships/image" Target="../media/image380.png"/><Relationship Id="rId8" Type="http://schemas.openxmlformats.org/officeDocument/2006/relationships/image" Target="../media/image344.png"/><Relationship Id="rId79" Type="http://schemas.openxmlformats.org/officeDocument/2006/relationships/customXml" Target="../ink/ink266.xml"/><Relationship Id="rId78" Type="http://schemas.openxmlformats.org/officeDocument/2006/relationships/image" Target="../media/image379.png"/><Relationship Id="rId77" Type="http://schemas.openxmlformats.org/officeDocument/2006/relationships/customXml" Target="../ink/ink265.xml"/><Relationship Id="rId76" Type="http://schemas.openxmlformats.org/officeDocument/2006/relationships/image" Target="../media/image378.png"/><Relationship Id="rId75" Type="http://schemas.openxmlformats.org/officeDocument/2006/relationships/customXml" Target="../ink/ink264.xml"/><Relationship Id="rId74" Type="http://schemas.openxmlformats.org/officeDocument/2006/relationships/image" Target="../media/image377.png"/><Relationship Id="rId73" Type="http://schemas.openxmlformats.org/officeDocument/2006/relationships/customXml" Target="../ink/ink263.xml"/><Relationship Id="rId72" Type="http://schemas.openxmlformats.org/officeDocument/2006/relationships/image" Target="../media/image376.png"/><Relationship Id="rId71" Type="http://schemas.openxmlformats.org/officeDocument/2006/relationships/customXml" Target="../ink/ink262.xml"/><Relationship Id="rId70" Type="http://schemas.openxmlformats.org/officeDocument/2006/relationships/image" Target="../media/image375.png"/><Relationship Id="rId7" Type="http://schemas.openxmlformats.org/officeDocument/2006/relationships/customXml" Target="../ink/ink230.xml"/><Relationship Id="rId69" Type="http://schemas.openxmlformats.org/officeDocument/2006/relationships/customXml" Target="../ink/ink261.xml"/><Relationship Id="rId68" Type="http://schemas.openxmlformats.org/officeDocument/2006/relationships/image" Target="../media/image374.png"/><Relationship Id="rId67" Type="http://schemas.openxmlformats.org/officeDocument/2006/relationships/customXml" Target="../ink/ink260.xml"/><Relationship Id="rId66" Type="http://schemas.openxmlformats.org/officeDocument/2006/relationships/image" Target="../media/image373.png"/><Relationship Id="rId65" Type="http://schemas.openxmlformats.org/officeDocument/2006/relationships/customXml" Target="../ink/ink259.xml"/><Relationship Id="rId64" Type="http://schemas.openxmlformats.org/officeDocument/2006/relationships/image" Target="../media/image372.png"/><Relationship Id="rId63" Type="http://schemas.openxmlformats.org/officeDocument/2006/relationships/customXml" Target="../ink/ink258.xml"/><Relationship Id="rId62" Type="http://schemas.openxmlformats.org/officeDocument/2006/relationships/image" Target="../media/image371.png"/><Relationship Id="rId61" Type="http://schemas.openxmlformats.org/officeDocument/2006/relationships/customXml" Target="../ink/ink257.xml"/><Relationship Id="rId60" Type="http://schemas.openxmlformats.org/officeDocument/2006/relationships/image" Target="../media/image370.png"/><Relationship Id="rId6" Type="http://schemas.openxmlformats.org/officeDocument/2006/relationships/image" Target="../media/image343.png"/><Relationship Id="rId59" Type="http://schemas.openxmlformats.org/officeDocument/2006/relationships/customXml" Target="../ink/ink256.xml"/><Relationship Id="rId58" Type="http://schemas.openxmlformats.org/officeDocument/2006/relationships/image" Target="../media/image369.png"/><Relationship Id="rId57" Type="http://schemas.openxmlformats.org/officeDocument/2006/relationships/customXml" Target="../ink/ink255.xml"/><Relationship Id="rId56" Type="http://schemas.openxmlformats.org/officeDocument/2006/relationships/image" Target="../media/image368.png"/><Relationship Id="rId55" Type="http://schemas.openxmlformats.org/officeDocument/2006/relationships/customXml" Target="../ink/ink254.xml"/><Relationship Id="rId54" Type="http://schemas.openxmlformats.org/officeDocument/2006/relationships/image" Target="../media/image367.png"/><Relationship Id="rId53" Type="http://schemas.openxmlformats.org/officeDocument/2006/relationships/customXml" Target="../ink/ink253.xml"/><Relationship Id="rId52" Type="http://schemas.openxmlformats.org/officeDocument/2006/relationships/image" Target="../media/image366.png"/><Relationship Id="rId51" Type="http://schemas.openxmlformats.org/officeDocument/2006/relationships/customXml" Target="../ink/ink252.xml"/><Relationship Id="rId50" Type="http://schemas.openxmlformats.org/officeDocument/2006/relationships/image" Target="../media/image365.png"/><Relationship Id="rId5" Type="http://schemas.openxmlformats.org/officeDocument/2006/relationships/customXml" Target="../ink/ink229.xml"/><Relationship Id="rId49" Type="http://schemas.openxmlformats.org/officeDocument/2006/relationships/customXml" Target="../ink/ink251.xml"/><Relationship Id="rId48" Type="http://schemas.openxmlformats.org/officeDocument/2006/relationships/image" Target="../media/image364.png"/><Relationship Id="rId47" Type="http://schemas.openxmlformats.org/officeDocument/2006/relationships/customXml" Target="../ink/ink250.xml"/><Relationship Id="rId46" Type="http://schemas.openxmlformats.org/officeDocument/2006/relationships/image" Target="../media/image363.png"/><Relationship Id="rId45" Type="http://schemas.openxmlformats.org/officeDocument/2006/relationships/customXml" Target="../ink/ink249.xml"/><Relationship Id="rId44" Type="http://schemas.openxmlformats.org/officeDocument/2006/relationships/image" Target="../media/image362.png"/><Relationship Id="rId43" Type="http://schemas.openxmlformats.org/officeDocument/2006/relationships/customXml" Target="../ink/ink248.xml"/><Relationship Id="rId42" Type="http://schemas.openxmlformats.org/officeDocument/2006/relationships/image" Target="../media/image361.png"/><Relationship Id="rId41" Type="http://schemas.openxmlformats.org/officeDocument/2006/relationships/customXml" Target="../ink/ink247.xml"/><Relationship Id="rId40" Type="http://schemas.openxmlformats.org/officeDocument/2006/relationships/image" Target="../media/image360.png"/><Relationship Id="rId4" Type="http://schemas.openxmlformats.org/officeDocument/2006/relationships/image" Target="../media/image342.png"/><Relationship Id="rId39" Type="http://schemas.openxmlformats.org/officeDocument/2006/relationships/customXml" Target="../ink/ink246.xml"/><Relationship Id="rId38" Type="http://schemas.openxmlformats.org/officeDocument/2006/relationships/image" Target="../media/image359.png"/><Relationship Id="rId37" Type="http://schemas.openxmlformats.org/officeDocument/2006/relationships/customXml" Target="../ink/ink245.xml"/><Relationship Id="rId36" Type="http://schemas.openxmlformats.org/officeDocument/2006/relationships/image" Target="../media/image358.png"/><Relationship Id="rId35" Type="http://schemas.openxmlformats.org/officeDocument/2006/relationships/customXml" Target="../ink/ink244.xml"/><Relationship Id="rId34" Type="http://schemas.openxmlformats.org/officeDocument/2006/relationships/image" Target="../media/image357.png"/><Relationship Id="rId33" Type="http://schemas.openxmlformats.org/officeDocument/2006/relationships/customXml" Target="../ink/ink243.xml"/><Relationship Id="rId32" Type="http://schemas.openxmlformats.org/officeDocument/2006/relationships/image" Target="../media/image356.png"/><Relationship Id="rId31" Type="http://schemas.openxmlformats.org/officeDocument/2006/relationships/customXml" Target="../ink/ink242.xml"/><Relationship Id="rId30" Type="http://schemas.openxmlformats.org/officeDocument/2006/relationships/image" Target="../media/image355.png"/><Relationship Id="rId3" Type="http://schemas.openxmlformats.org/officeDocument/2006/relationships/customXml" Target="../ink/ink228.xml"/><Relationship Id="rId29" Type="http://schemas.openxmlformats.org/officeDocument/2006/relationships/customXml" Target="../ink/ink241.xml"/><Relationship Id="rId28" Type="http://schemas.openxmlformats.org/officeDocument/2006/relationships/image" Target="../media/image354.png"/><Relationship Id="rId27" Type="http://schemas.openxmlformats.org/officeDocument/2006/relationships/customXml" Target="../ink/ink240.xml"/><Relationship Id="rId26" Type="http://schemas.openxmlformats.org/officeDocument/2006/relationships/image" Target="../media/image353.png"/><Relationship Id="rId25" Type="http://schemas.openxmlformats.org/officeDocument/2006/relationships/customXml" Target="../ink/ink239.xml"/><Relationship Id="rId24" Type="http://schemas.openxmlformats.org/officeDocument/2006/relationships/image" Target="../media/image352.png"/><Relationship Id="rId23" Type="http://schemas.openxmlformats.org/officeDocument/2006/relationships/customXml" Target="../ink/ink238.xml"/><Relationship Id="rId22" Type="http://schemas.openxmlformats.org/officeDocument/2006/relationships/image" Target="../media/image351.png"/><Relationship Id="rId210" Type="http://schemas.openxmlformats.org/officeDocument/2006/relationships/slideLayout" Target="../slideLayouts/slideLayout2.xml"/><Relationship Id="rId21" Type="http://schemas.openxmlformats.org/officeDocument/2006/relationships/customXml" Target="../ink/ink237.xml"/><Relationship Id="rId209" Type="http://schemas.openxmlformats.org/officeDocument/2006/relationships/image" Target="../media/image445.png"/><Relationship Id="rId208" Type="http://schemas.openxmlformats.org/officeDocument/2006/relationships/image" Target="../media/image444.png"/><Relationship Id="rId207" Type="http://schemas.openxmlformats.org/officeDocument/2006/relationships/customXml" Target="../ink/ink330.xml"/><Relationship Id="rId206" Type="http://schemas.openxmlformats.org/officeDocument/2006/relationships/image" Target="../media/image443.png"/><Relationship Id="rId205" Type="http://schemas.openxmlformats.org/officeDocument/2006/relationships/customXml" Target="../ink/ink329.xml"/><Relationship Id="rId204" Type="http://schemas.openxmlformats.org/officeDocument/2006/relationships/image" Target="../media/image442.png"/><Relationship Id="rId203" Type="http://schemas.openxmlformats.org/officeDocument/2006/relationships/customXml" Target="../ink/ink328.xml"/><Relationship Id="rId202" Type="http://schemas.openxmlformats.org/officeDocument/2006/relationships/image" Target="../media/image441.png"/><Relationship Id="rId201" Type="http://schemas.openxmlformats.org/officeDocument/2006/relationships/customXml" Target="../ink/ink327.xml"/><Relationship Id="rId200" Type="http://schemas.openxmlformats.org/officeDocument/2006/relationships/image" Target="../media/image440.png"/><Relationship Id="rId20" Type="http://schemas.openxmlformats.org/officeDocument/2006/relationships/image" Target="../media/image350.png"/><Relationship Id="rId2" Type="http://schemas.openxmlformats.org/officeDocument/2006/relationships/image" Target="../media/image341.png"/><Relationship Id="rId199" Type="http://schemas.openxmlformats.org/officeDocument/2006/relationships/customXml" Target="../ink/ink326.xml"/><Relationship Id="rId198" Type="http://schemas.openxmlformats.org/officeDocument/2006/relationships/image" Target="../media/image439.png"/><Relationship Id="rId197" Type="http://schemas.openxmlformats.org/officeDocument/2006/relationships/customXml" Target="../ink/ink325.xml"/><Relationship Id="rId196" Type="http://schemas.openxmlformats.org/officeDocument/2006/relationships/image" Target="../media/image438.png"/><Relationship Id="rId195" Type="http://schemas.openxmlformats.org/officeDocument/2006/relationships/customXml" Target="../ink/ink324.xml"/><Relationship Id="rId194" Type="http://schemas.openxmlformats.org/officeDocument/2006/relationships/image" Target="../media/image437.png"/><Relationship Id="rId193" Type="http://schemas.openxmlformats.org/officeDocument/2006/relationships/customXml" Target="../ink/ink323.xml"/><Relationship Id="rId192" Type="http://schemas.openxmlformats.org/officeDocument/2006/relationships/image" Target="../media/image436.png"/><Relationship Id="rId191" Type="http://schemas.openxmlformats.org/officeDocument/2006/relationships/customXml" Target="../ink/ink322.xml"/><Relationship Id="rId190" Type="http://schemas.openxmlformats.org/officeDocument/2006/relationships/image" Target="../media/image435.png"/><Relationship Id="rId19" Type="http://schemas.openxmlformats.org/officeDocument/2006/relationships/customXml" Target="../ink/ink236.xml"/><Relationship Id="rId189" Type="http://schemas.openxmlformats.org/officeDocument/2006/relationships/customXml" Target="../ink/ink321.xml"/><Relationship Id="rId188" Type="http://schemas.openxmlformats.org/officeDocument/2006/relationships/image" Target="../media/image434.png"/><Relationship Id="rId187" Type="http://schemas.openxmlformats.org/officeDocument/2006/relationships/customXml" Target="../ink/ink320.xml"/><Relationship Id="rId186" Type="http://schemas.openxmlformats.org/officeDocument/2006/relationships/image" Target="../media/image433.png"/><Relationship Id="rId185" Type="http://schemas.openxmlformats.org/officeDocument/2006/relationships/customXml" Target="../ink/ink319.xml"/><Relationship Id="rId184" Type="http://schemas.openxmlformats.org/officeDocument/2006/relationships/image" Target="../media/image432.png"/><Relationship Id="rId183" Type="http://schemas.openxmlformats.org/officeDocument/2006/relationships/customXml" Target="../ink/ink318.xml"/><Relationship Id="rId182" Type="http://schemas.openxmlformats.org/officeDocument/2006/relationships/image" Target="../media/image431.png"/><Relationship Id="rId181" Type="http://schemas.openxmlformats.org/officeDocument/2006/relationships/customXml" Target="../ink/ink317.xml"/><Relationship Id="rId180" Type="http://schemas.openxmlformats.org/officeDocument/2006/relationships/image" Target="../media/image430.png"/><Relationship Id="rId18" Type="http://schemas.openxmlformats.org/officeDocument/2006/relationships/image" Target="../media/image349.png"/><Relationship Id="rId179" Type="http://schemas.openxmlformats.org/officeDocument/2006/relationships/customXml" Target="../ink/ink316.xml"/><Relationship Id="rId178" Type="http://schemas.openxmlformats.org/officeDocument/2006/relationships/image" Target="../media/image429.png"/><Relationship Id="rId177" Type="http://schemas.openxmlformats.org/officeDocument/2006/relationships/customXml" Target="../ink/ink315.xml"/><Relationship Id="rId176" Type="http://schemas.openxmlformats.org/officeDocument/2006/relationships/image" Target="../media/image428.png"/><Relationship Id="rId175" Type="http://schemas.openxmlformats.org/officeDocument/2006/relationships/customXml" Target="../ink/ink314.xml"/><Relationship Id="rId174" Type="http://schemas.openxmlformats.org/officeDocument/2006/relationships/image" Target="../media/image427.png"/><Relationship Id="rId173" Type="http://schemas.openxmlformats.org/officeDocument/2006/relationships/customXml" Target="../ink/ink313.xml"/><Relationship Id="rId172" Type="http://schemas.openxmlformats.org/officeDocument/2006/relationships/image" Target="../media/image426.png"/><Relationship Id="rId171" Type="http://schemas.openxmlformats.org/officeDocument/2006/relationships/customXml" Target="../ink/ink312.xml"/><Relationship Id="rId170" Type="http://schemas.openxmlformats.org/officeDocument/2006/relationships/image" Target="../media/image425.png"/><Relationship Id="rId17" Type="http://schemas.openxmlformats.org/officeDocument/2006/relationships/customXml" Target="../ink/ink235.xml"/><Relationship Id="rId169" Type="http://schemas.openxmlformats.org/officeDocument/2006/relationships/customXml" Target="../ink/ink311.xml"/><Relationship Id="rId168" Type="http://schemas.openxmlformats.org/officeDocument/2006/relationships/image" Target="../media/image424.png"/><Relationship Id="rId167" Type="http://schemas.openxmlformats.org/officeDocument/2006/relationships/customXml" Target="../ink/ink310.xml"/><Relationship Id="rId166" Type="http://schemas.openxmlformats.org/officeDocument/2006/relationships/image" Target="../media/image423.png"/><Relationship Id="rId165" Type="http://schemas.openxmlformats.org/officeDocument/2006/relationships/customXml" Target="../ink/ink309.xml"/><Relationship Id="rId164" Type="http://schemas.openxmlformats.org/officeDocument/2006/relationships/image" Target="../media/image422.png"/><Relationship Id="rId163" Type="http://schemas.openxmlformats.org/officeDocument/2006/relationships/customXml" Target="../ink/ink308.xml"/><Relationship Id="rId162" Type="http://schemas.openxmlformats.org/officeDocument/2006/relationships/image" Target="../media/image421.png"/><Relationship Id="rId161" Type="http://schemas.openxmlformats.org/officeDocument/2006/relationships/customXml" Target="../ink/ink307.xml"/><Relationship Id="rId160" Type="http://schemas.openxmlformats.org/officeDocument/2006/relationships/image" Target="../media/image420.png"/><Relationship Id="rId16" Type="http://schemas.openxmlformats.org/officeDocument/2006/relationships/image" Target="../media/image348.png"/><Relationship Id="rId159" Type="http://schemas.openxmlformats.org/officeDocument/2006/relationships/customXml" Target="../ink/ink306.xml"/><Relationship Id="rId158" Type="http://schemas.openxmlformats.org/officeDocument/2006/relationships/image" Target="../media/image419.png"/><Relationship Id="rId157" Type="http://schemas.openxmlformats.org/officeDocument/2006/relationships/customXml" Target="../ink/ink305.xml"/><Relationship Id="rId156" Type="http://schemas.openxmlformats.org/officeDocument/2006/relationships/image" Target="../media/image418.png"/><Relationship Id="rId155" Type="http://schemas.openxmlformats.org/officeDocument/2006/relationships/customXml" Target="../ink/ink304.xml"/><Relationship Id="rId154" Type="http://schemas.openxmlformats.org/officeDocument/2006/relationships/image" Target="../media/image417.png"/><Relationship Id="rId153" Type="http://schemas.openxmlformats.org/officeDocument/2006/relationships/customXml" Target="../ink/ink303.xml"/><Relationship Id="rId152" Type="http://schemas.openxmlformats.org/officeDocument/2006/relationships/image" Target="../media/image416.png"/><Relationship Id="rId151" Type="http://schemas.openxmlformats.org/officeDocument/2006/relationships/customXml" Target="../ink/ink302.xml"/><Relationship Id="rId150" Type="http://schemas.openxmlformats.org/officeDocument/2006/relationships/image" Target="../media/image415.png"/><Relationship Id="rId15" Type="http://schemas.openxmlformats.org/officeDocument/2006/relationships/customXml" Target="../ink/ink234.xml"/><Relationship Id="rId149" Type="http://schemas.openxmlformats.org/officeDocument/2006/relationships/customXml" Target="../ink/ink301.xml"/><Relationship Id="rId148" Type="http://schemas.openxmlformats.org/officeDocument/2006/relationships/image" Target="../media/image414.png"/><Relationship Id="rId147" Type="http://schemas.openxmlformats.org/officeDocument/2006/relationships/customXml" Target="../ink/ink300.xml"/><Relationship Id="rId146" Type="http://schemas.openxmlformats.org/officeDocument/2006/relationships/image" Target="../media/image413.png"/><Relationship Id="rId145" Type="http://schemas.openxmlformats.org/officeDocument/2006/relationships/customXml" Target="../ink/ink299.xml"/><Relationship Id="rId144" Type="http://schemas.openxmlformats.org/officeDocument/2006/relationships/image" Target="../media/image412.png"/><Relationship Id="rId143" Type="http://schemas.openxmlformats.org/officeDocument/2006/relationships/customXml" Target="../ink/ink298.xml"/><Relationship Id="rId142" Type="http://schemas.openxmlformats.org/officeDocument/2006/relationships/image" Target="../media/image411.png"/><Relationship Id="rId141" Type="http://schemas.openxmlformats.org/officeDocument/2006/relationships/customXml" Target="../ink/ink297.xml"/><Relationship Id="rId140" Type="http://schemas.openxmlformats.org/officeDocument/2006/relationships/image" Target="../media/image410.png"/><Relationship Id="rId14" Type="http://schemas.openxmlformats.org/officeDocument/2006/relationships/image" Target="../media/image347.png"/><Relationship Id="rId139" Type="http://schemas.openxmlformats.org/officeDocument/2006/relationships/customXml" Target="../ink/ink296.xml"/><Relationship Id="rId138" Type="http://schemas.openxmlformats.org/officeDocument/2006/relationships/image" Target="../media/image409.png"/><Relationship Id="rId137" Type="http://schemas.openxmlformats.org/officeDocument/2006/relationships/customXml" Target="../ink/ink295.xml"/><Relationship Id="rId136" Type="http://schemas.openxmlformats.org/officeDocument/2006/relationships/image" Target="../media/image408.png"/><Relationship Id="rId135" Type="http://schemas.openxmlformats.org/officeDocument/2006/relationships/customXml" Target="../ink/ink294.xml"/><Relationship Id="rId134" Type="http://schemas.openxmlformats.org/officeDocument/2006/relationships/image" Target="../media/image407.png"/><Relationship Id="rId133" Type="http://schemas.openxmlformats.org/officeDocument/2006/relationships/customXml" Target="../ink/ink293.xml"/><Relationship Id="rId132" Type="http://schemas.openxmlformats.org/officeDocument/2006/relationships/image" Target="../media/image406.png"/><Relationship Id="rId131" Type="http://schemas.openxmlformats.org/officeDocument/2006/relationships/customXml" Target="../ink/ink292.xml"/><Relationship Id="rId130" Type="http://schemas.openxmlformats.org/officeDocument/2006/relationships/image" Target="../media/image405.png"/><Relationship Id="rId13" Type="http://schemas.openxmlformats.org/officeDocument/2006/relationships/customXml" Target="../ink/ink233.xml"/><Relationship Id="rId129" Type="http://schemas.openxmlformats.org/officeDocument/2006/relationships/customXml" Target="../ink/ink291.xml"/><Relationship Id="rId128" Type="http://schemas.openxmlformats.org/officeDocument/2006/relationships/image" Target="../media/image404.png"/><Relationship Id="rId127" Type="http://schemas.openxmlformats.org/officeDocument/2006/relationships/customXml" Target="../ink/ink290.xml"/><Relationship Id="rId126" Type="http://schemas.openxmlformats.org/officeDocument/2006/relationships/image" Target="../media/image403.png"/><Relationship Id="rId125" Type="http://schemas.openxmlformats.org/officeDocument/2006/relationships/customXml" Target="../ink/ink289.xml"/><Relationship Id="rId124" Type="http://schemas.openxmlformats.org/officeDocument/2006/relationships/image" Target="../media/image402.png"/><Relationship Id="rId123" Type="http://schemas.openxmlformats.org/officeDocument/2006/relationships/customXml" Target="../ink/ink288.xml"/><Relationship Id="rId122" Type="http://schemas.openxmlformats.org/officeDocument/2006/relationships/image" Target="../media/image401.png"/><Relationship Id="rId121" Type="http://schemas.openxmlformats.org/officeDocument/2006/relationships/customXml" Target="../ink/ink287.xml"/><Relationship Id="rId120" Type="http://schemas.openxmlformats.org/officeDocument/2006/relationships/image" Target="../media/image400.png"/><Relationship Id="rId12" Type="http://schemas.openxmlformats.org/officeDocument/2006/relationships/image" Target="../media/image346.png"/><Relationship Id="rId119" Type="http://schemas.openxmlformats.org/officeDocument/2006/relationships/customXml" Target="../ink/ink286.xml"/><Relationship Id="rId118" Type="http://schemas.openxmlformats.org/officeDocument/2006/relationships/image" Target="../media/image399.png"/><Relationship Id="rId117" Type="http://schemas.openxmlformats.org/officeDocument/2006/relationships/customXml" Target="../ink/ink285.xml"/><Relationship Id="rId116" Type="http://schemas.openxmlformats.org/officeDocument/2006/relationships/image" Target="../media/image398.png"/><Relationship Id="rId115" Type="http://schemas.openxmlformats.org/officeDocument/2006/relationships/customXml" Target="../ink/ink284.xml"/><Relationship Id="rId114" Type="http://schemas.openxmlformats.org/officeDocument/2006/relationships/image" Target="../media/image397.png"/><Relationship Id="rId113" Type="http://schemas.openxmlformats.org/officeDocument/2006/relationships/customXml" Target="../ink/ink283.xml"/><Relationship Id="rId112" Type="http://schemas.openxmlformats.org/officeDocument/2006/relationships/image" Target="../media/image396.png"/><Relationship Id="rId111" Type="http://schemas.openxmlformats.org/officeDocument/2006/relationships/customXml" Target="../ink/ink282.xml"/><Relationship Id="rId110" Type="http://schemas.openxmlformats.org/officeDocument/2006/relationships/image" Target="../media/image395.png"/><Relationship Id="rId11" Type="http://schemas.openxmlformats.org/officeDocument/2006/relationships/customXml" Target="../ink/ink232.xml"/><Relationship Id="rId109" Type="http://schemas.openxmlformats.org/officeDocument/2006/relationships/customXml" Target="../ink/ink281.xml"/><Relationship Id="rId108" Type="http://schemas.openxmlformats.org/officeDocument/2006/relationships/image" Target="../media/image394.png"/><Relationship Id="rId107" Type="http://schemas.openxmlformats.org/officeDocument/2006/relationships/customXml" Target="../ink/ink280.xml"/><Relationship Id="rId106" Type="http://schemas.openxmlformats.org/officeDocument/2006/relationships/image" Target="../media/image393.png"/><Relationship Id="rId105" Type="http://schemas.openxmlformats.org/officeDocument/2006/relationships/customXml" Target="../ink/ink279.xml"/><Relationship Id="rId104" Type="http://schemas.openxmlformats.org/officeDocument/2006/relationships/image" Target="../media/image392.png"/><Relationship Id="rId103" Type="http://schemas.openxmlformats.org/officeDocument/2006/relationships/customXml" Target="../ink/ink278.xml"/><Relationship Id="rId102" Type="http://schemas.openxmlformats.org/officeDocument/2006/relationships/image" Target="../media/image391.png"/><Relationship Id="rId101" Type="http://schemas.openxmlformats.org/officeDocument/2006/relationships/customXml" Target="../ink/ink277.xml"/><Relationship Id="rId100" Type="http://schemas.openxmlformats.org/officeDocument/2006/relationships/image" Target="../media/image390.png"/><Relationship Id="rId10" Type="http://schemas.openxmlformats.org/officeDocument/2006/relationships/image" Target="../media/image345.png"/><Relationship Id="rId1" Type="http://schemas.openxmlformats.org/officeDocument/2006/relationships/customXml" Target="../ink/ink22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7.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7.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image" Target="../media/image449.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0.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1.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2.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5.png"/><Relationship Id="rId1" Type="http://schemas.openxmlformats.org/officeDocument/2006/relationships/image" Target="../media/image45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6.png"/></Relationships>
</file>

<file path=ppt/slides/_rels/slide18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image" Target="../media/image457.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0.pn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2.png"/><Relationship Id="rId1" Type="http://schemas.openxmlformats.org/officeDocument/2006/relationships/image" Target="../media/image461.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4.png"/><Relationship Id="rId1" Type="http://schemas.openxmlformats.org/officeDocument/2006/relationships/image" Target="../media/image46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6.png"/><Relationship Id="rId1" Type="http://schemas.openxmlformats.org/officeDocument/2006/relationships/image" Target="../media/image465.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7.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8.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9.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2.png"/></Relationships>
</file>

<file path=ppt/slides/_rels/slide19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1.png"/><Relationship Id="rId2" Type="http://schemas.openxmlformats.org/officeDocument/2006/relationships/image" Target="../media/image472.png"/><Relationship Id="rId1" Type="http://schemas.openxmlformats.org/officeDocument/2006/relationships/image" Target="../media/image4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4.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4.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7.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82.png"/><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image" Target="../media/image479.png"/></Relationships>
</file>

<file path=ppt/slides/_rels/slide2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86.png"/><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image" Target="../media/image483.png"/></Relationships>
</file>

<file path=ppt/slides/_rels/slide2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0.png"/><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image" Target="../media/image487.png"/></Relationships>
</file>

<file path=ppt/slides/_rels/slide2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4.png"/><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image" Target="../media/image491.png"/></Relationships>
</file>

<file path=ppt/slides/_rels/slide2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8.png"/><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image" Target="../media/image495.png"/></Relationships>
</file>

<file path=ppt/slides/_rels/slide2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2.png"/><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image" Target="../media/image499.png"/></Relationships>
</file>

<file path=ppt/slides/_rels/slide2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6.png"/><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image" Target="../media/image503.png"/></Relationships>
</file>

<file path=ppt/slides/_rels/slide2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0.png"/><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image" Target="../media/image507.png"/></Relationships>
</file>

<file path=ppt/slides/_rels/slide2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15.png"/><Relationship Id="rId4" Type="http://schemas.openxmlformats.org/officeDocument/2006/relationships/image" Target="../media/image514.png"/><Relationship Id="rId3" Type="http://schemas.openxmlformats.org/officeDocument/2006/relationships/image" Target="../media/image513.png"/><Relationship Id="rId2" Type="http://schemas.openxmlformats.org/officeDocument/2006/relationships/image" Target="../media/image512.png"/><Relationship Id="rId1" Type="http://schemas.openxmlformats.org/officeDocument/2006/relationships/image" Target="../media/image5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9.png"/><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image" Target="../media/image516.png"/></Relationships>
</file>

<file path=ppt/slides/_rels/slide2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23.png"/><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image" Target="../media/image520.png"/></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5.png"/><Relationship Id="rId1" Type="http://schemas.openxmlformats.org/officeDocument/2006/relationships/image" Target="../media/image524.pn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7.png"/><Relationship Id="rId1" Type="http://schemas.openxmlformats.org/officeDocument/2006/relationships/image" Target="../media/image526.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9.png"/><Relationship Id="rId1" Type="http://schemas.openxmlformats.org/officeDocument/2006/relationships/image" Target="../media/image528.png"/></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1.png"/><Relationship Id="rId1" Type="http://schemas.openxmlformats.org/officeDocument/2006/relationships/image" Target="../media/image530.png"/></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3.png"/><Relationship Id="rId1" Type="http://schemas.openxmlformats.org/officeDocument/2006/relationships/image" Target="../media/image532.png"/></Relationships>
</file>

<file path=ppt/slides/_rels/slide2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5.png"/><Relationship Id="rId1" Type="http://schemas.openxmlformats.org/officeDocument/2006/relationships/image" Target="../media/image534.png"/></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7.png"/><Relationship Id="rId1" Type="http://schemas.openxmlformats.org/officeDocument/2006/relationships/image" Target="../media/image53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10.pn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44.png"/><Relationship Id="rId5" Type="http://schemas.openxmlformats.org/officeDocument/2006/relationships/image" Target="../media/image543.png"/><Relationship Id="rId4" Type="http://schemas.openxmlformats.org/officeDocument/2006/relationships/image" Target="../media/image542.png"/><Relationship Id="rId3" Type="http://schemas.openxmlformats.org/officeDocument/2006/relationships/image" Target="../media/image541.png"/><Relationship Id="rId2" Type="http://schemas.openxmlformats.org/officeDocument/2006/relationships/image" Target="../media/image540.png"/><Relationship Id="rId1" Type="http://schemas.openxmlformats.org/officeDocument/2006/relationships/image" Target="../media/image539.png"/></Relationships>
</file>

<file path=ppt/slides/_rels/slide23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50.png"/><Relationship Id="rId5" Type="http://schemas.openxmlformats.org/officeDocument/2006/relationships/image" Target="../media/image549.png"/><Relationship Id="rId4" Type="http://schemas.openxmlformats.org/officeDocument/2006/relationships/image" Target="../media/image548.png"/><Relationship Id="rId3" Type="http://schemas.openxmlformats.org/officeDocument/2006/relationships/image" Target="../media/image547.png"/><Relationship Id="rId2" Type="http://schemas.openxmlformats.org/officeDocument/2006/relationships/image" Target="../media/image546.png"/><Relationship Id="rId1" Type="http://schemas.openxmlformats.org/officeDocument/2006/relationships/image" Target="../media/image545.png"/></Relationships>
</file>

<file path=ppt/slides/_rels/slide23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56.png"/><Relationship Id="rId5" Type="http://schemas.openxmlformats.org/officeDocument/2006/relationships/image" Target="../media/image555.png"/><Relationship Id="rId4" Type="http://schemas.openxmlformats.org/officeDocument/2006/relationships/image" Target="../media/image554.png"/><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image" Target="../media/image551.png"/></Relationships>
</file>

<file path=ppt/slides/_rels/slide23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image" Target="../media/image557.png"/></Relationships>
</file>

<file path=ppt/slides/_rels/slide23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image" Target="../media/image56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8.png"/></Relationships>
</file>

<file path=ppt/slides/_rels/slide2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76.png"/><Relationship Id="rId7" Type="http://schemas.openxmlformats.org/officeDocument/2006/relationships/image" Target="../media/image575.png"/><Relationship Id="rId6" Type="http://schemas.openxmlformats.org/officeDocument/2006/relationships/image" Target="../media/image574.png"/><Relationship Id="rId5" Type="http://schemas.openxmlformats.org/officeDocument/2006/relationships/image" Target="../media/image573.png"/><Relationship Id="rId4" Type="http://schemas.openxmlformats.org/officeDocument/2006/relationships/image" Target="../media/image572.png"/><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image" Target="../media/image569.png"/></Relationships>
</file>

<file path=ppt/slides/_rels/slide241.xml.rels><?xml version="1.0" encoding="UTF-8" standalone="yes"?>
<Relationships xmlns="http://schemas.openxmlformats.org/package/2006/relationships"><Relationship Id="rId9" Type="http://schemas.openxmlformats.org/officeDocument/2006/relationships/image" Target="../media/image584.png"/><Relationship Id="rId8" Type="http://schemas.openxmlformats.org/officeDocument/2006/relationships/image" Target="../media/image583.png"/><Relationship Id="rId7" Type="http://schemas.openxmlformats.org/officeDocument/2006/relationships/image" Target="../media/image582.png"/><Relationship Id="rId6" Type="http://schemas.openxmlformats.org/officeDocument/2006/relationships/image" Target="../media/image581.png"/><Relationship Id="rId5" Type="http://schemas.openxmlformats.org/officeDocument/2006/relationships/image" Target="../media/image580.png"/><Relationship Id="rId4" Type="http://schemas.openxmlformats.org/officeDocument/2006/relationships/image" Target="../media/image579.png"/><Relationship Id="rId3" Type="http://schemas.openxmlformats.org/officeDocument/2006/relationships/image" Target="../media/image578.png"/><Relationship Id="rId2" Type="http://schemas.openxmlformats.org/officeDocument/2006/relationships/image" Target="../media/image577.png"/><Relationship Id="rId10" Type="http://schemas.openxmlformats.org/officeDocument/2006/relationships/slideLayout" Target="../slideLayouts/slideLayout7.xml"/><Relationship Id="rId1" Type="http://schemas.openxmlformats.org/officeDocument/2006/relationships/image" Target="../media/image539.png"/></Relationships>
</file>

<file path=ppt/slides/_rels/slide242.xml.rels><?xml version="1.0" encoding="UTF-8" standalone="yes"?>
<Relationships xmlns="http://schemas.openxmlformats.org/package/2006/relationships"><Relationship Id="rId9" Type="http://schemas.openxmlformats.org/officeDocument/2006/relationships/image" Target="../media/image592.png"/><Relationship Id="rId8" Type="http://schemas.openxmlformats.org/officeDocument/2006/relationships/image" Target="../media/image591.png"/><Relationship Id="rId7" Type="http://schemas.openxmlformats.org/officeDocument/2006/relationships/image" Target="../media/image590.png"/><Relationship Id="rId6" Type="http://schemas.openxmlformats.org/officeDocument/2006/relationships/image" Target="../media/image589.png"/><Relationship Id="rId5" Type="http://schemas.openxmlformats.org/officeDocument/2006/relationships/image" Target="../media/image588.png"/><Relationship Id="rId4" Type="http://schemas.openxmlformats.org/officeDocument/2006/relationships/image" Target="../media/image587.png"/><Relationship Id="rId3" Type="http://schemas.openxmlformats.org/officeDocument/2006/relationships/image" Target="../media/image586.png"/><Relationship Id="rId2" Type="http://schemas.openxmlformats.org/officeDocument/2006/relationships/image" Target="../media/image585.png"/><Relationship Id="rId10" Type="http://schemas.openxmlformats.org/officeDocument/2006/relationships/slideLayout" Target="../slideLayouts/slideLayout7.xml"/><Relationship Id="rId1" Type="http://schemas.openxmlformats.org/officeDocument/2006/relationships/image" Target="../media/image555.png"/></Relationships>
</file>

<file path=ppt/slides/_rels/slide243.xml.rels><?xml version="1.0" encoding="UTF-8" standalone="yes"?>
<Relationships xmlns="http://schemas.openxmlformats.org/package/2006/relationships"><Relationship Id="rId9" Type="http://schemas.openxmlformats.org/officeDocument/2006/relationships/customXml" Target="../ink/ink335.xml"/><Relationship Id="rId8" Type="http://schemas.openxmlformats.org/officeDocument/2006/relationships/image" Target="../media/image596.png"/><Relationship Id="rId7" Type="http://schemas.openxmlformats.org/officeDocument/2006/relationships/customXml" Target="../ink/ink334.xml"/><Relationship Id="rId6" Type="http://schemas.openxmlformats.org/officeDocument/2006/relationships/image" Target="../media/image595.png"/><Relationship Id="rId5" Type="http://schemas.openxmlformats.org/officeDocument/2006/relationships/customXml" Target="../ink/ink333.xml"/><Relationship Id="rId4" Type="http://schemas.openxmlformats.org/officeDocument/2006/relationships/image" Target="../media/image594.png"/><Relationship Id="rId3" Type="http://schemas.openxmlformats.org/officeDocument/2006/relationships/customXml" Target="../ink/ink332.xml"/><Relationship Id="rId2" Type="http://schemas.openxmlformats.org/officeDocument/2006/relationships/image" Target="../media/image593.png"/><Relationship Id="rId19" Type="http://schemas.openxmlformats.org/officeDocument/2006/relationships/slideLayout" Target="../slideLayouts/slideLayout2.xml"/><Relationship Id="rId18" Type="http://schemas.openxmlformats.org/officeDocument/2006/relationships/image" Target="../media/image601.png"/><Relationship Id="rId17" Type="http://schemas.openxmlformats.org/officeDocument/2006/relationships/customXml" Target="../ink/ink339.xml"/><Relationship Id="rId16" Type="http://schemas.openxmlformats.org/officeDocument/2006/relationships/image" Target="../media/image600.png"/><Relationship Id="rId15" Type="http://schemas.openxmlformats.org/officeDocument/2006/relationships/customXml" Target="../ink/ink338.xml"/><Relationship Id="rId14" Type="http://schemas.openxmlformats.org/officeDocument/2006/relationships/image" Target="../media/image599.png"/><Relationship Id="rId13" Type="http://schemas.openxmlformats.org/officeDocument/2006/relationships/customXml" Target="../ink/ink337.xml"/><Relationship Id="rId12" Type="http://schemas.openxmlformats.org/officeDocument/2006/relationships/image" Target="../media/image598.png"/><Relationship Id="rId11" Type="http://schemas.openxmlformats.org/officeDocument/2006/relationships/customXml" Target="../ink/ink336.xml"/><Relationship Id="rId10" Type="http://schemas.openxmlformats.org/officeDocument/2006/relationships/image" Target="../media/image597.png"/><Relationship Id="rId1" Type="http://schemas.openxmlformats.org/officeDocument/2006/relationships/customXml" Target="../ink/ink33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2.png"/></Relationships>
</file>

<file path=ppt/slides/_rels/slide2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08.png"/><Relationship Id="rId5" Type="http://schemas.openxmlformats.org/officeDocument/2006/relationships/image" Target="../media/image607.png"/><Relationship Id="rId4" Type="http://schemas.openxmlformats.org/officeDocument/2006/relationships/image" Target="../media/image606.png"/><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image" Target="../media/image603.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0.png"/><Relationship Id="rId1" Type="http://schemas.openxmlformats.org/officeDocument/2006/relationships/image" Target="../media/image609.png"/></Relationships>
</file>

<file path=ppt/slides/_rels/slide248.xml.rels><?xml version="1.0" encoding="UTF-8" standalone="yes"?>
<Relationships xmlns="http://schemas.openxmlformats.org/package/2006/relationships"><Relationship Id="rId9" Type="http://schemas.openxmlformats.org/officeDocument/2006/relationships/image" Target="../media/image619.png"/><Relationship Id="rId8" Type="http://schemas.openxmlformats.org/officeDocument/2006/relationships/image" Target="../media/image618.png"/><Relationship Id="rId7" Type="http://schemas.openxmlformats.org/officeDocument/2006/relationships/image" Target="../media/image617.png"/><Relationship Id="rId6" Type="http://schemas.openxmlformats.org/officeDocument/2006/relationships/image" Target="../media/image616.png"/><Relationship Id="rId5" Type="http://schemas.openxmlformats.org/officeDocument/2006/relationships/image" Target="../media/image615.png"/><Relationship Id="rId4" Type="http://schemas.openxmlformats.org/officeDocument/2006/relationships/image" Target="../media/image614.png"/><Relationship Id="rId3" Type="http://schemas.openxmlformats.org/officeDocument/2006/relationships/image" Target="../media/image613.png"/><Relationship Id="rId2" Type="http://schemas.openxmlformats.org/officeDocument/2006/relationships/image" Target="../media/image612.png"/><Relationship Id="rId11" Type="http://schemas.openxmlformats.org/officeDocument/2006/relationships/slideLayout" Target="../slideLayouts/slideLayout2.xml"/><Relationship Id="rId10" Type="http://schemas.openxmlformats.org/officeDocument/2006/relationships/image" Target="../media/image620.png"/><Relationship Id="rId1" Type="http://schemas.openxmlformats.org/officeDocument/2006/relationships/image" Target="../media/image611.png"/></Relationships>
</file>

<file path=ppt/slides/_rels/slide249.xml.rels><?xml version="1.0" encoding="UTF-8" standalone="yes"?>
<Relationships xmlns="http://schemas.openxmlformats.org/package/2006/relationships"><Relationship Id="rId9" Type="http://schemas.openxmlformats.org/officeDocument/2006/relationships/image" Target="../media/image629.png"/><Relationship Id="rId8" Type="http://schemas.openxmlformats.org/officeDocument/2006/relationships/image" Target="../media/image628.png"/><Relationship Id="rId7" Type="http://schemas.openxmlformats.org/officeDocument/2006/relationships/image" Target="../media/image627.png"/><Relationship Id="rId6" Type="http://schemas.openxmlformats.org/officeDocument/2006/relationships/image" Target="../media/image626.png"/><Relationship Id="rId5" Type="http://schemas.openxmlformats.org/officeDocument/2006/relationships/image" Target="../media/image625.png"/><Relationship Id="rId4" Type="http://schemas.openxmlformats.org/officeDocument/2006/relationships/image" Target="../media/image624.png"/><Relationship Id="rId3" Type="http://schemas.openxmlformats.org/officeDocument/2006/relationships/image" Target="../media/image623.png"/><Relationship Id="rId2" Type="http://schemas.openxmlformats.org/officeDocument/2006/relationships/image" Target="../media/image622.png"/><Relationship Id="rId11" Type="http://schemas.openxmlformats.org/officeDocument/2006/relationships/slideLayout" Target="../slideLayouts/slideLayout2.xml"/><Relationship Id="rId10" Type="http://schemas.openxmlformats.org/officeDocument/2006/relationships/image" Target="../media/image630.png"/><Relationship Id="rId1" Type="http://schemas.openxmlformats.org/officeDocument/2006/relationships/image" Target="../media/image6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50.xml.rels><?xml version="1.0" encoding="UTF-8" standalone="yes"?>
<Relationships xmlns="http://schemas.openxmlformats.org/package/2006/relationships"><Relationship Id="rId9" Type="http://schemas.openxmlformats.org/officeDocument/2006/relationships/image" Target="../media/image639.png"/><Relationship Id="rId8" Type="http://schemas.openxmlformats.org/officeDocument/2006/relationships/image" Target="../media/image638.png"/><Relationship Id="rId7" Type="http://schemas.openxmlformats.org/officeDocument/2006/relationships/image" Target="../media/image637.png"/><Relationship Id="rId6" Type="http://schemas.openxmlformats.org/officeDocument/2006/relationships/image" Target="../media/image636.png"/><Relationship Id="rId5" Type="http://schemas.openxmlformats.org/officeDocument/2006/relationships/image" Target="../media/image635.png"/><Relationship Id="rId4" Type="http://schemas.openxmlformats.org/officeDocument/2006/relationships/image" Target="../media/image634.png"/><Relationship Id="rId3" Type="http://schemas.openxmlformats.org/officeDocument/2006/relationships/image" Target="../media/image633.png"/><Relationship Id="rId2" Type="http://schemas.openxmlformats.org/officeDocument/2006/relationships/image" Target="../media/image632.png"/><Relationship Id="rId11" Type="http://schemas.openxmlformats.org/officeDocument/2006/relationships/slideLayout" Target="../slideLayouts/slideLayout2.xml"/><Relationship Id="rId10" Type="http://schemas.openxmlformats.org/officeDocument/2006/relationships/image" Target="../media/image640.png"/><Relationship Id="rId1" Type="http://schemas.openxmlformats.org/officeDocument/2006/relationships/image" Target="../media/image631.png"/></Relationships>
</file>

<file path=ppt/slides/_rels/slide25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48.png"/><Relationship Id="rId7" Type="http://schemas.openxmlformats.org/officeDocument/2006/relationships/image" Target="../media/image647.png"/><Relationship Id="rId6" Type="http://schemas.openxmlformats.org/officeDocument/2006/relationships/image" Target="../media/image646.png"/><Relationship Id="rId5" Type="http://schemas.openxmlformats.org/officeDocument/2006/relationships/image" Target="../media/image645.png"/><Relationship Id="rId4" Type="http://schemas.openxmlformats.org/officeDocument/2006/relationships/image" Target="../media/image644.png"/><Relationship Id="rId3" Type="http://schemas.openxmlformats.org/officeDocument/2006/relationships/image" Target="../media/image643.png"/><Relationship Id="rId2" Type="http://schemas.openxmlformats.org/officeDocument/2006/relationships/image" Target="../media/image642.png"/><Relationship Id="rId1" Type="http://schemas.openxmlformats.org/officeDocument/2006/relationships/image" Target="../media/image641.png"/></Relationships>
</file>

<file path=ppt/slides/_rels/slide2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1.png"/><Relationship Id="rId2" Type="http://schemas.openxmlformats.org/officeDocument/2006/relationships/image" Target="../media/image650.png"/><Relationship Id="rId1" Type="http://schemas.openxmlformats.org/officeDocument/2006/relationships/image" Target="../media/image649.png"/></Relationships>
</file>

<file path=ppt/slides/_rels/slide253.xml.rels><?xml version="1.0" encoding="UTF-8" standalone="yes"?>
<Relationships xmlns="http://schemas.openxmlformats.org/package/2006/relationships"><Relationship Id="rId9" Type="http://schemas.openxmlformats.org/officeDocument/2006/relationships/image" Target="../media/image660.png"/><Relationship Id="rId8" Type="http://schemas.openxmlformats.org/officeDocument/2006/relationships/image" Target="../media/image659.png"/><Relationship Id="rId7" Type="http://schemas.openxmlformats.org/officeDocument/2006/relationships/image" Target="../media/image658.png"/><Relationship Id="rId6" Type="http://schemas.openxmlformats.org/officeDocument/2006/relationships/image" Target="../media/image657.png"/><Relationship Id="rId5" Type="http://schemas.openxmlformats.org/officeDocument/2006/relationships/image" Target="../media/image656.png"/><Relationship Id="rId4" Type="http://schemas.openxmlformats.org/officeDocument/2006/relationships/image" Target="../media/image655.png"/><Relationship Id="rId3" Type="http://schemas.openxmlformats.org/officeDocument/2006/relationships/image" Target="../media/image654.png"/><Relationship Id="rId2" Type="http://schemas.openxmlformats.org/officeDocument/2006/relationships/image" Target="../media/image653.png"/><Relationship Id="rId12" Type="http://schemas.openxmlformats.org/officeDocument/2006/relationships/slideLayout" Target="../slideLayouts/slideLayout2.xml"/><Relationship Id="rId11" Type="http://schemas.openxmlformats.org/officeDocument/2006/relationships/image" Target="../media/image637.png"/><Relationship Id="rId10" Type="http://schemas.openxmlformats.org/officeDocument/2006/relationships/image" Target="../media/image661.png"/><Relationship Id="rId1" Type="http://schemas.openxmlformats.org/officeDocument/2006/relationships/image" Target="../media/image652.png"/></Relationships>
</file>

<file path=ppt/slides/_rels/slide254.xml.rels><?xml version="1.0" encoding="UTF-8" standalone="yes"?>
<Relationships xmlns="http://schemas.openxmlformats.org/package/2006/relationships"><Relationship Id="rId9" Type="http://schemas.openxmlformats.org/officeDocument/2006/relationships/image" Target="../media/image669.png"/><Relationship Id="rId8" Type="http://schemas.openxmlformats.org/officeDocument/2006/relationships/image" Target="../media/image668.png"/><Relationship Id="rId7" Type="http://schemas.openxmlformats.org/officeDocument/2006/relationships/image" Target="../media/image667.png"/><Relationship Id="rId6" Type="http://schemas.openxmlformats.org/officeDocument/2006/relationships/image" Target="../media/image666.png"/><Relationship Id="rId5" Type="http://schemas.openxmlformats.org/officeDocument/2006/relationships/image" Target="../media/image665.png"/><Relationship Id="rId4" Type="http://schemas.openxmlformats.org/officeDocument/2006/relationships/image" Target="../media/image664.png"/><Relationship Id="rId3" Type="http://schemas.openxmlformats.org/officeDocument/2006/relationships/image" Target="../media/image663.png"/><Relationship Id="rId2" Type="http://schemas.openxmlformats.org/officeDocument/2006/relationships/image" Target="../media/image628.png"/><Relationship Id="rId12" Type="http://schemas.openxmlformats.org/officeDocument/2006/relationships/slideLayout" Target="../slideLayouts/slideLayout2.xml"/><Relationship Id="rId11" Type="http://schemas.openxmlformats.org/officeDocument/2006/relationships/image" Target="../media/image650.png"/><Relationship Id="rId10" Type="http://schemas.openxmlformats.org/officeDocument/2006/relationships/image" Target="../media/image670.png"/><Relationship Id="rId1" Type="http://schemas.openxmlformats.org/officeDocument/2006/relationships/image" Target="../media/image662.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2.jpeg"/><Relationship Id="rId1" Type="http://schemas.openxmlformats.org/officeDocument/2006/relationships/image" Target="../media/image671.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4.png"/><Relationship Id="rId1" Type="http://schemas.openxmlformats.org/officeDocument/2006/relationships/image" Target="../media/image673.png"/></Relationships>
</file>

<file path=ppt/slides/_rels/slide2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6.png"/><Relationship Id="rId1" Type="http://schemas.openxmlformats.org/officeDocument/2006/relationships/image" Target="../media/image675.png"/></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8.png"/><Relationship Id="rId1" Type="http://schemas.openxmlformats.org/officeDocument/2006/relationships/image" Target="../media/image677.png"/></Relationships>
</file>

<file path=ppt/slides/_rels/slide2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0.png"/><Relationship Id="rId1" Type="http://schemas.openxmlformats.org/officeDocument/2006/relationships/image" Target="../media/image679.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1.png"/></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3.png"/><Relationship Id="rId1" Type="http://schemas.openxmlformats.org/officeDocument/2006/relationships/image" Target="../media/image682.png"/></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5.png"/><Relationship Id="rId1" Type="http://schemas.openxmlformats.org/officeDocument/2006/relationships/image" Target="../media/image684.png"/></Relationships>
</file>

<file path=ppt/slides/_rels/slide26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602.png"/><Relationship Id="rId2" Type="http://schemas.openxmlformats.org/officeDocument/2006/relationships/image" Target="../media/image686.png"/><Relationship Id="rId1" Type="http://schemas.openxmlformats.org/officeDocument/2006/relationships/oleObject" Target="../embeddings/oleObject1.bin"/></Relationships>
</file>

<file path=ppt/slides/_rels/slide2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8.png"/><Relationship Id="rId1" Type="http://schemas.openxmlformats.org/officeDocument/2006/relationships/image" Target="../media/image687.png"/></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0.png"/><Relationship Id="rId1" Type="http://schemas.openxmlformats.org/officeDocument/2006/relationships/image" Target="../media/image68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2.png"/><Relationship Id="rId1" Type="http://schemas.openxmlformats.org/officeDocument/2006/relationships/image" Target="../media/image691.png"/></Relationships>
</file>

<file path=ppt/slides/_rels/slide2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4.png"/><Relationship Id="rId1" Type="http://schemas.openxmlformats.org/officeDocument/2006/relationships/image" Target="../media/image693.png"/></Relationships>
</file>

<file path=ppt/slides/_rels/slide2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6.jpeg"/><Relationship Id="rId1" Type="http://schemas.openxmlformats.org/officeDocument/2006/relationships/image" Target="../media/image695.jpeg"/></Relationships>
</file>

<file path=ppt/slides/_rels/slide2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8.jpeg"/><Relationship Id="rId1" Type="http://schemas.openxmlformats.org/officeDocument/2006/relationships/image" Target="../media/image697.jpeg"/></Relationships>
</file>

<file path=ppt/slides/_rels/slide2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9.jpeg"/><Relationship Id="rId1" Type="http://schemas.openxmlformats.org/officeDocument/2006/relationships/image" Target="../media/image697.jpeg"/></Relationships>
</file>

<file path=ppt/slides/_rels/slide2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0.jpeg"/><Relationship Id="rId1" Type="http://schemas.openxmlformats.org/officeDocument/2006/relationships/image" Target="../media/image69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9" Type="http://schemas.openxmlformats.org/officeDocument/2006/relationships/image" Target="../media/image89.png"/><Relationship Id="rId98" Type="http://schemas.openxmlformats.org/officeDocument/2006/relationships/customXml" Target="../ink/ink49.xml"/><Relationship Id="rId97" Type="http://schemas.openxmlformats.org/officeDocument/2006/relationships/image" Target="../media/image88.png"/><Relationship Id="rId96" Type="http://schemas.openxmlformats.org/officeDocument/2006/relationships/customXml" Target="../ink/ink48.xml"/><Relationship Id="rId95" Type="http://schemas.openxmlformats.org/officeDocument/2006/relationships/image" Target="../media/image87.png"/><Relationship Id="rId94" Type="http://schemas.openxmlformats.org/officeDocument/2006/relationships/customXml" Target="../ink/ink47.xml"/><Relationship Id="rId93" Type="http://schemas.openxmlformats.org/officeDocument/2006/relationships/image" Target="../media/image86.png"/><Relationship Id="rId92" Type="http://schemas.openxmlformats.org/officeDocument/2006/relationships/customXml" Target="../ink/ink46.xml"/><Relationship Id="rId91" Type="http://schemas.openxmlformats.org/officeDocument/2006/relationships/image" Target="../media/image85.png"/><Relationship Id="rId90" Type="http://schemas.openxmlformats.org/officeDocument/2006/relationships/customXml" Target="../ink/ink45.xml"/><Relationship Id="rId9" Type="http://schemas.openxmlformats.org/officeDocument/2006/relationships/image" Target="../media/image44.png"/><Relationship Id="rId89" Type="http://schemas.openxmlformats.org/officeDocument/2006/relationships/image" Target="../media/image84.png"/><Relationship Id="rId88" Type="http://schemas.openxmlformats.org/officeDocument/2006/relationships/customXml" Target="../ink/ink44.xml"/><Relationship Id="rId87" Type="http://schemas.openxmlformats.org/officeDocument/2006/relationships/image" Target="../media/image83.png"/><Relationship Id="rId86" Type="http://schemas.openxmlformats.org/officeDocument/2006/relationships/customXml" Target="../ink/ink43.xml"/><Relationship Id="rId85" Type="http://schemas.openxmlformats.org/officeDocument/2006/relationships/image" Target="../media/image82.png"/><Relationship Id="rId84" Type="http://schemas.openxmlformats.org/officeDocument/2006/relationships/customXml" Target="../ink/ink42.xml"/><Relationship Id="rId83" Type="http://schemas.openxmlformats.org/officeDocument/2006/relationships/image" Target="../media/image81.png"/><Relationship Id="rId82" Type="http://schemas.openxmlformats.org/officeDocument/2006/relationships/customXml" Target="../ink/ink41.xml"/><Relationship Id="rId81" Type="http://schemas.openxmlformats.org/officeDocument/2006/relationships/image" Target="../media/image80.png"/><Relationship Id="rId80" Type="http://schemas.openxmlformats.org/officeDocument/2006/relationships/customXml" Target="../ink/ink40.xml"/><Relationship Id="rId8" Type="http://schemas.openxmlformats.org/officeDocument/2006/relationships/customXml" Target="../ink/ink4.xml"/><Relationship Id="rId79" Type="http://schemas.openxmlformats.org/officeDocument/2006/relationships/image" Target="../media/image79.png"/><Relationship Id="rId78" Type="http://schemas.openxmlformats.org/officeDocument/2006/relationships/customXml" Target="../ink/ink39.xml"/><Relationship Id="rId77" Type="http://schemas.openxmlformats.org/officeDocument/2006/relationships/image" Target="../media/image78.png"/><Relationship Id="rId76" Type="http://schemas.openxmlformats.org/officeDocument/2006/relationships/customXml" Target="../ink/ink38.xml"/><Relationship Id="rId75" Type="http://schemas.openxmlformats.org/officeDocument/2006/relationships/image" Target="../media/image77.png"/><Relationship Id="rId74" Type="http://schemas.openxmlformats.org/officeDocument/2006/relationships/customXml" Target="../ink/ink37.xml"/><Relationship Id="rId73" Type="http://schemas.openxmlformats.org/officeDocument/2006/relationships/image" Target="../media/image76.png"/><Relationship Id="rId72" Type="http://schemas.openxmlformats.org/officeDocument/2006/relationships/customXml" Target="../ink/ink36.xml"/><Relationship Id="rId71" Type="http://schemas.openxmlformats.org/officeDocument/2006/relationships/image" Target="../media/image75.png"/><Relationship Id="rId70" Type="http://schemas.openxmlformats.org/officeDocument/2006/relationships/customXml" Target="../ink/ink35.xml"/><Relationship Id="rId7" Type="http://schemas.openxmlformats.org/officeDocument/2006/relationships/image" Target="../media/image43.png"/><Relationship Id="rId69" Type="http://schemas.openxmlformats.org/officeDocument/2006/relationships/image" Target="../media/image74.png"/><Relationship Id="rId68" Type="http://schemas.openxmlformats.org/officeDocument/2006/relationships/customXml" Target="../ink/ink34.xml"/><Relationship Id="rId67" Type="http://schemas.openxmlformats.org/officeDocument/2006/relationships/image" Target="../media/image73.png"/><Relationship Id="rId66" Type="http://schemas.openxmlformats.org/officeDocument/2006/relationships/customXml" Target="../ink/ink33.xml"/><Relationship Id="rId65" Type="http://schemas.openxmlformats.org/officeDocument/2006/relationships/image" Target="../media/image72.png"/><Relationship Id="rId64" Type="http://schemas.openxmlformats.org/officeDocument/2006/relationships/customXml" Target="../ink/ink32.xml"/><Relationship Id="rId63" Type="http://schemas.openxmlformats.org/officeDocument/2006/relationships/image" Target="../media/image71.png"/><Relationship Id="rId62" Type="http://schemas.openxmlformats.org/officeDocument/2006/relationships/customXml" Target="../ink/ink31.xml"/><Relationship Id="rId61" Type="http://schemas.openxmlformats.org/officeDocument/2006/relationships/image" Target="../media/image70.png"/><Relationship Id="rId60" Type="http://schemas.openxmlformats.org/officeDocument/2006/relationships/customXml" Target="../ink/ink30.xml"/><Relationship Id="rId6" Type="http://schemas.openxmlformats.org/officeDocument/2006/relationships/customXml" Target="../ink/ink3.xml"/><Relationship Id="rId59" Type="http://schemas.openxmlformats.org/officeDocument/2006/relationships/image" Target="../media/image69.png"/><Relationship Id="rId58" Type="http://schemas.openxmlformats.org/officeDocument/2006/relationships/customXml" Target="../ink/ink29.xml"/><Relationship Id="rId57" Type="http://schemas.openxmlformats.org/officeDocument/2006/relationships/image" Target="../media/image68.png"/><Relationship Id="rId56" Type="http://schemas.openxmlformats.org/officeDocument/2006/relationships/customXml" Target="../ink/ink28.xml"/><Relationship Id="rId55" Type="http://schemas.openxmlformats.org/officeDocument/2006/relationships/image" Target="../media/image67.png"/><Relationship Id="rId54" Type="http://schemas.openxmlformats.org/officeDocument/2006/relationships/customXml" Target="../ink/ink27.xml"/><Relationship Id="rId53" Type="http://schemas.openxmlformats.org/officeDocument/2006/relationships/image" Target="../media/image66.png"/><Relationship Id="rId52" Type="http://schemas.openxmlformats.org/officeDocument/2006/relationships/customXml" Target="../ink/ink26.xml"/><Relationship Id="rId51" Type="http://schemas.openxmlformats.org/officeDocument/2006/relationships/image" Target="../media/image65.png"/><Relationship Id="rId50" Type="http://schemas.openxmlformats.org/officeDocument/2006/relationships/customXml" Target="../ink/ink25.xml"/><Relationship Id="rId5" Type="http://schemas.openxmlformats.org/officeDocument/2006/relationships/image" Target="../media/image42.png"/><Relationship Id="rId49" Type="http://schemas.openxmlformats.org/officeDocument/2006/relationships/image" Target="../media/image64.png"/><Relationship Id="rId48" Type="http://schemas.openxmlformats.org/officeDocument/2006/relationships/customXml" Target="../ink/ink24.xml"/><Relationship Id="rId47" Type="http://schemas.openxmlformats.org/officeDocument/2006/relationships/image" Target="../media/image63.png"/><Relationship Id="rId46" Type="http://schemas.openxmlformats.org/officeDocument/2006/relationships/customXml" Target="../ink/ink23.xml"/><Relationship Id="rId45" Type="http://schemas.openxmlformats.org/officeDocument/2006/relationships/image" Target="../media/image62.png"/><Relationship Id="rId44" Type="http://schemas.openxmlformats.org/officeDocument/2006/relationships/customXml" Target="../ink/ink22.xml"/><Relationship Id="rId43" Type="http://schemas.openxmlformats.org/officeDocument/2006/relationships/image" Target="../media/image61.png"/><Relationship Id="rId42" Type="http://schemas.openxmlformats.org/officeDocument/2006/relationships/customXml" Target="../ink/ink21.xml"/><Relationship Id="rId41" Type="http://schemas.openxmlformats.org/officeDocument/2006/relationships/image" Target="../media/image60.png"/><Relationship Id="rId40" Type="http://schemas.openxmlformats.org/officeDocument/2006/relationships/customXml" Target="../ink/ink20.xml"/><Relationship Id="rId4" Type="http://schemas.openxmlformats.org/officeDocument/2006/relationships/customXml" Target="../ink/ink2.xml"/><Relationship Id="rId39" Type="http://schemas.openxmlformats.org/officeDocument/2006/relationships/image" Target="../media/image59.png"/><Relationship Id="rId38" Type="http://schemas.openxmlformats.org/officeDocument/2006/relationships/customXml" Target="../ink/ink19.xml"/><Relationship Id="rId37" Type="http://schemas.openxmlformats.org/officeDocument/2006/relationships/image" Target="../media/image58.png"/><Relationship Id="rId36" Type="http://schemas.openxmlformats.org/officeDocument/2006/relationships/customXml" Target="../ink/ink18.xml"/><Relationship Id="rId35" Type="http://schemas.openxmlformats.org/officeDocument/2006/relationships/image" Target="../media/image57.png"/><Relationship Id="rId34" Type="http://schemas.openxmlformats.org/officeDocument/2006/relationships/customXml" Target="../ink/ink17.xml"/><Relationship Id="rId33" Type="http://schemas.openxmlformats.org/officeDocument/2006/relationships/image" Target="../media/image56.png"/><Relationship Id="rId32" Type="http://schemas.openxmlformats.org/officeDocument/2006/relationships/customXml" Target="../ink/ink16.xml"/><Relationship Id="rId31" Type="http://schemas.openxmlformats.org/officeDocument/2006/relationships/image" Target="../media/image55.png"/><Relationship Id="rId30" Type="http://schemas.openxmlformats.org/officeDocument/2006/relationships/customXml" Target="../ink/ink15.xml"/><Relationship Id="rId3" Type="http://schemas.openxmlformats.org/officeDocument/2006/relationships/image" Target="../media/image41.png"/><Relationship Id="rId29" Type="http://schemas.openxmlformats.org/officeDocument/2006/relationships/image" Target="../media/image54.png"/><Relationship Id="rId28" Type="http://schemas.openxmlformats.org/officeDocument/2006/relationships/customXml" Target="../ink/ink14.xml"/><Relationship Id="rId27" Type="http://schemas.openxmlformats.org/officeDocument/2006/relationships/image" Target="../media/image53.png"/><Relationship Id="rId26" Type="http://schemas.openxmlformats.org/officeDocument/2006/relationships/customXml" Target="../ink/ink13.xml"/><Relationship Id="rId25" Type="http://schemas.openxmlformats.org/officeDocument/2006/relationships/image" Target="../media/image52.png"/><Relationship Id="rId24" Type="http://schemas.openxmlformats.org/officeDocument/2006/relationships/customXml" Target="../ink/ink12.xml"/><Relationship Id="rId23" Type="http://schemas.openxmlformats.org/officeDocument/2006/relationships/image" Target="../media/image51.png"/><Relationship Id="rId22" Type="http://schemas.openxmlformats.org/officeDocument/2006/relationships/customXml" Target="../ink/ink11.xml"/><Relationship Id="rId21" Type="http://schemas.openxmlformats.org/officeDocument/2006/relationships/image" Target="../media/image50.png"/><Relationship Id="rId20" Type="http://schemas.openxmlformats.org/officeDocument/2006/relationships/customXml" Target="../ink/ink10.xml"/><Relationship Id="rId2" Type="http://schemas.openxmlformats.org/officeDocument/2006/relationships/customXml" Target="../ink/ink1.xml"/><Relationship Id="rId19" Type="http://schemas.openxmlformats.org/officeDocument/2006/relationships/image" Target="../media/image49.png"/><Relationship Id="rId18" Type="http://schemas.openxmlformats.org/officeDocument/2006/relationships/customXml" Target="../ink/ink9.xml"/><Relationship Id="rId17" Type="http://schemas.openxmlformats.org/officeDocument/2006/relationships/image" Target="../media/image48.png"/><Relationship Id="rId16" Type="http://schemas.openxmlformats.org/officeDocument/2006/relationships/customXml" Target="../ink/ink8.xml"/><Relationship Id="rId15" Type="http://schemas.openxmlformats.org/officeDocument/2006/relationships/image" Target="../media/image47.png"/><Relationship Id="rId14" Type="http://schemas.openxmlformats.org/officeDocument/2006/relationships/customXml" Target="../ink/ink7.xml"/><Relationship Id="rId13" Type="http://schemas.openxmlformats.org/officeDocument/2006/relationships/image" Target="../media/image46.png"/><Relationship Id="rId12" Type="http://schemas.openxmlformats.org/officeDocument/2006/relationships/customXml" Target="../ink/ink6.xml"/><Relationship Id="rId116" Type="http://schemas.openxmlformats.org/officeDocument/2006/relationships/slideLayout" Target="../slideLayouts/slideLayout2.xml"/><Relationship Id="rId115" Type="http://schemas.openxmlformats.org/officeDocument/2006/relationships/image" Target="../media/image97.png"/><Relationship Id="rId114" Type="http://schemas.openxmlformats.org/officeDocument/2006/relationships/customXml" Target="../ink/ink57.xml"/><Relationship Id="rId113" Type="http://schemas.openxmlformats.org/officeDocument/2006/relationships/image" Target="../media/image96.png"/><Relationship Id="rId112" Type="http://schemas.openxmlformats.org/officeDocument/2006/relationships/customXml" Target="../ink/ink56.xml"/><Relationship Id="rId111" Type="http://schemas.openxmlformats.org/officeDocument/2006/relationships/image" Target="../media/image95.png"/><Relationship Id="rId110" Type="http://schemas.openxmlformats.org/officeDocument/2006/relationships/customXml" Target="../ink/ink55.xml"/><Relationship Id="rId11" Type="http://schemas.openxmlformats.org/officeDocument/2006/relationships/image" Target="../media/image45.png"/><Relationship Id="rId109" Type="http://schemas.openxmlformats.org/officeDocument/2006/relationships/image" Target="../media/image94.png"/><Relationship Id="rId108" Type="http://schemas.openxmlformats.org/officeDocument/2006/relationships/customXml" Target="../ink/ink54.xml"/><Relationship Id="rId107" Type="http://schemas.openxmlformats.org/officeDocument/2006/relationships/image" Target="../media/image93.png"/><Relationship Id="rId106" Type="http://schemas.openxmlformats.org/officeDocument/2006/relationships/customXml" Target="../ink/ink53.xml"/><Relationship Id="rId105" Type="http://schemas.openxmlformats.org/officeDocument/2006/relationships/image" Target="../media/image92.png"/><Relationship Id="rId104" Type="http://schemas.openxmlformats.org/officeDocument/2006/relationships/customXml" Target="../ink/ink52.xml"/><Relationship Id="rId103" Type="http://schemas.openxmlformats.org/officeDocument/2006/relationships/image" Target="../media/image91.png"/><Relationship Id="rId102" Type="http://schemas.openxmlformats.org/officeDocument/2006/relationships/customXml" Target="../ink/ink51.xml"/><Relationship Id="rId101" Type="http://schemas.openxmlformats.org/officeDocument/2006/relationships/image" Target="../media/image90.png"/><Relationship Id="rId100" Type="http://schemas.openxmlformats.org/officeDocument/2006/relationships/customXml" Target="../ink/ink50.xml"/><Relationship Id="rId10" Type="http://schemas.openxmlformats.org/officeDocument/2006/relationships/customXml" Target="../ink/ink5.xml"/><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99" Type="http://schemas.openxmlformats.org/officeDocument/2006/relationships/image" Target="../media/image153.png"/><Relationship Id="rId98" Type="http://schemas.openxmlformats.org/officeDocument/2006/relationships/customXml" Target="../ink/ink106.xml"/><Relationship Id="rId97" Type="http://schemas.openxmlformats.org/officeDocument/2006/relationships/image" Target="../media/image152.png"/><Relationship Id="rId96" Type="http://schemas.openxmlformats.org/officeDocument/2006/relationships/customXml" Target="../ink/ink105.xml"/><Relationship Id="rId95" Type="http://schemas.openxmlformats.org/officeDocument/2006/relationships/image" Target="../media/image151.png"/><Relationship Id="rId94" Type="http://schemas.openxmlformats.org/officeDocument/2006/relationships/customXml" Target="../ink/ink104.xml"/><Relationship Id="rId93" Type="http://schemas.openxmlformats.org/officeDocument/2006/relationships/image" Target="../media/image150.png"/><Relationship Id="rId92" Type="http://schemas.openxmlformats.org/officeDocument/2006/relationships/customXml" Target="../ink/ink103.xml"/><Relationship Id="rId91" Type="http://schemas.openxmlformats.org/officeDocument/2006/relationships/image" Target="../media/image149.png"/><Relationship Id="rId90" Type="http://schemas.openxmlformats.org/officeDocument/2006/relationships/customXml" Target="../ink/ink102.xml"/><Relationship Id="rId9" Type="http://schemas.openxmlformats.org/officeDocument/2006/relationships/image" Target="../media/image108.png"/><Relationship Id="rId89" Type="http://schemas.openxmlformats.org/officeDocument/2006/relationships/image" Target="../media/image148.png"/><Relationship Id="rId88" Type="http://schemas.openxmlformats.org/officeDocument/2006/relationships/customXml" Target="../ink/ink101.xml"/><Relationship Id="rId87" Type="http://schemas.openxmlformats.org/officeDocument/2006/relationships/image" Target="../media/image147.png"/><Relationship Id="rId86" Type="http://schemas.openxmlformats.org/officeDocument/2006/relationships/customXml" Target="../ink/ink100.xml"/><Relationship Id="rId85" Type="http://schemas.openxmlformats.org/officeDocument/2006/relationships/image" Target="../media/image146.png"/><Relationship Id="rId84" Type="http://schemas.openxmlformats.org/officeDocument/2006/relationships/customXml" Target="../ink/ink99.xml"/><Relationship Id="rId83" Type="http://schemas.openxmlformats.org/officeDocument/2006/relationships/image" Target="../media/image145.png"/><Relationship Id="rId82" Type="http://schemas.openxmlformats.org/officeDocument/2006/relationships/customXml" Target="../ink/ink98.xml"/><Relationship Id="rId81" Type="http://schemas.openxmlformats.org/officeDocument/2006/relationships/image" Target="../media/image144.png"/><Relationship Id="rId80" Type="http://schemas.openxmlformats.org/officeDocument/2006/relationships/customXml" Target="../ink/ink97.xml"/><Relationship Id="rId8" Type="http://schemas.openxmlformats.org/officeDocument/2006/relationships/customXml" Target="../ink/ink61.xml"/><Relationship Id="rId79" Type="http://schemas.openxmlformats.org/officeDocument/2006/relationships/image" Target="../media/image143.png"/><Relationship Id="rId78" Type="http://schemas.openxmlformats.org/officeDocument/2006/relationships/customXml" Target="../ink/ink96.xml"/><Relationship Id="rId77" Type="http://schemas.openxmlformats.org/officeDocument/2006/relationships/image" Target="../media/image142.png"/><Relationship Id="rId76" Type="http://schemas.openxmlformats.org/officeDocument/2006/relationships/customXml" Target="../ink/ink95.xml"/><Relationship Id="rId75" Type="http://schemas.openxmlformats.org/officeDocument/2006/relationships/image" Target="../media/image141.png"/><Relationship Id="rId74" Type="http://schemas.openxmlformats.org/officeDocument/2006/relationships/customXml" Target="../ink/ink94.xml"/><Relationship Id="rId73" Type="http://schemas.openxmlformats.org/officeDocument/2006/relationships/image" Target="../media/image140.png"/><Relationship Id="rId72" Type="http://schemas.openxmlformats.org/officeDocument/2006/relationships/customXml" Target="../ink/ink93.xml"/><Relationship Id="rId71" Type="http://schemas.openxmlformats.org/officeDocument/2006/relationships/image" Target="../media/image139.png"/><Relationship Id="rId70" Type="http://schemas.openxmlformats.org/officeDocument/2006/relationships/customXml" Target="../ink/ink92.xml"/><Relationship Id="rId7" Type="http://schemas.openxmlformats.org/officeDocument/2006/relationships/image" Target="../media/image107.png"/><Relationship Id="rId69" Type="http://schemas.openxmlformats.org/officeDocument/2006/relationships/image" Target="../media/image138.png"/><Relationship Id="rId68" Type="http://schemas.openxmlformats.org/officeDocument/2006/relationships/customXml" Target="../ink/ink91.xml"/><Relationship Id="rId67" Type="http://schemas.openxmlformats.org/officeDocument/2006/relationships/image" Target="../media/image137.png"/><Relationship Id="rId66" Type="http://schemas.openxmlformats.org/officeDocument/2006/relationships/customXml" Target="../ink/ink90.xml"/><Relationship Id="rId65" Type="http://schemas.openxmlformats.org/officeDocument/2006/relationships/image" Target="../media/image136.png"/><Relationship Id="rId64" Type="http://schemas.openxmlformats.org/officeDocument/2006/relationships/customXml" Target="../ink/ink89.xml"/><Relationship Id="rId63" Type="http://schemas.openxmlformats.org/officeDocument/2006/relationships/image" Target="../media/image135.png"/><Relationship Id="rId62" Type="http://schemas.openxmlformats.org/officeDocument/2006/relationships/customXml" Target="../ink/ink88.xml"/><Relationship Id="rId61" Type="http://schemas.openxmlformats.org/officeDocument/2006/relationships/image" Target="../media/image134.png"/><Relationship Id="rId60" Type="http://schemas.openxmlformats.org/officeDocument/2006/relationships/customXml" Target="../ink/ink87.xml"/><Relationship Id="rId6" Type="http://schemas.openxmlformats.org/officeDocument/2006/relationships/customXml" Target="../ink/ink60.xml"/><Relationship Id="rId59" Type="http://schemas.openxmlformats.org/officeDocument/2006/relationships/image" Target="../media/image133.png"/><Relationship Id="rId58" Type="http://schemas.openxmlformats.org/officeDocument/2006/relationships/customXml" Target="../ink/ink86.xml"/><Relationship Id="rId57" Type="http://schemas.openxmlformats.org/officeDocument/2006/relationships/image" Target="../media/image132.png"/><Relationship Id="rId56" Type="http://schemas.openxmlformats.org/officeDocument/2006/relationships/customXml" Target="../ink/ink85.xml"/><Relationship Id="rId55" Type="http://schemas.openxmlformats.org/officeDocument/2006/relationships/image" Target="../media/image131.png"/><Relationship Id="rId54" Type="http://schemas.openxmlformats.org/officeDocument/2006/relationships/customXml" Target="../ink/ink84.xml"/><Relationship Id="rId53" Type="http://schemas.openxmlformats.org/officeDocument/2006/relationships/image" Target="../media/image130.png"/><Relationship Id="rId52" Type="http://schemas.openxmlformats.org/officeDocument/2006/relationships/customXml" Target="../ink/ink83.xml"/><Relationship Id="rId51" Type="http://schemas.openxmlformats.org/officeDocument/2006/relationships/image" Target="../media/image129.png"/><Relationship Id="rId50" Type="http://schemas.openxmlformats.org/officeDocument/2006/relationships/customXml" Target="../ink/ink82.xml"/><Relationship Id="rId5" Type="http://schemas.openxmlformats.org/officeDocument/2006/relationships/image" Target="../media/image106.png"/><Relationship Id="rId49" Type="http://schemas.openxmlformats.org/officeDocument/2006/relationships/image" Target="../media/image128.png"/><Relationship Id="rId48" Type="http://schemas.openxmlformats.org/officeDocument/2006/relationships/customXml" Target="../ink/ink81.xml"/><Relationship Id="rId47" Type="http://schemas.openxmlformats.org/officeDocument/2006/relationships/image" Target="../media/image127.png"/><Relationship Id="rId46" Type="http://schemas.openxmlformats.org/officeDocument/2006/relationships/customXml" Target="../ink/ink80.xml"/><Relationship Id="rId45" Type="http://schemas.openxmlformats.org/officeDocument/2006/relationships/image" Target="../media/image126.png"/><Relationship Id="rId44" Type="http://schemas.openxmlformats.org/officeDocument/2006/relationships/customXml" Target="../ink/ink79.xml"/><Relationship Id="rId43" Type="http://schemas.openxmlformats.org/officeDocument/2006/relationships/image" Target="../media/image125.png"/><Relationship Id="rId42" Type="http://schemas.openxmlformats.org/officeDocument/2006/relationships/customXml" Target="../ink/ink78.xml"/><Relationship Id="rId41" Type="http://schemas.openxmlformats.org/officeDocument/2006/relationships/image" Target="../media/image124.png"/><Relationship Id="rId40" Type="http://schemas.openxmlformats.org/officeDocument/2006/relationships/customXml" Target="../ink/ink77.xml"/><Relationship Id="rId4" Type="http://schemas.openxmlformats.org/officeDocument/2006/relationships/customXml" Target="../ink/ink59.xml"/><Relationship Id="rId39" Type="http://schemas.openxmlformats.org/officeDocument/2006/relationships/image" Target="../media/image123.png"/><Relationship Id="rId38" Type="http://schemas.openxmlformats.org/officeDocument/2006/relationships/customXml" Target="../ink/ink76.xml"/><Relationship Id="rId37" Type="http://schemas.openxmlformats.org/officeDocument/2006/relationships/image" Target="../media/image122.png"/><Relationship Id="rId36" Type="http://schemas.openxmlformats.org/officeDocument/2006/relationships/customXml" Target="../ink/ink75.xml"/><Relationship Id="rId35" Type="http://schemas.openxmlformats.org/officeDocument/2006/relationships/image" Target="../media/image121.png"/><Relationship Id="rId34" Type="http://schemas.openxmlformats.org/officeDocument/2006/relationships/customXml" Target="../ink/ink74.xml"/><Relationship Id="rId33" Type="http://schemas.openxmlformats.org/officeDocument/2006/relationships/image" Target="../media/image120.png"/><Relationship Id="rId32" Type="http://schemas.openxmlformats.org/officeDocument/2006/relationships/customXml" Target="../ink/ink73.xml"/><Relationship Id="rId31" Type="http://schemas.openxmlformats.org/officeDocument/2006/relationships/image" Target="../media/image119.png"/><Relationship Id="rId30" Type="http://schemas.openxmlformats.org/officeDocument/2006/relationships/customXml" Target="../ink/ink72.xml"/><Relationship Id="rId3" Type="http://schemas.openxmlformats.org/officeDocument/2006/relationships/image" Target="../media/image105.png"/><Relationship Id="rId29" Type="http://schemas.openxmlformats.org/officeDocument/2006/relationships/image" Target="../media/image118.png"/><Relationship Id="rId28" Type="http://schemas.openxmlformats.org/officeDocument/2006/relationships/customXml" Target="../ink/ink71.xml"/><Relationship Id="rId27" Type="http://schemas.openxmlformats.org/officeDocument/2006/relationships/image" Target="../media/image117.png"/><Relationship Id="rId26" Type="http://schemas.openxmlformats.org/officeDocument/2006/relationships/customXml" Target="../ink/ink70.xml"/><Relationship Id="rId25" Type="http://schemas.openxmlformats.org/officeDocument/2006/relationships/image" Target="../media/image116.png"/><Relationship Id="rId24" Type="http://schemas.openxmlformats.org/officeDocument/2006/relationships/customXml" Target="../ink/ink69.xml"/><Relationship Id="rId23" Type="http://schemas.openxmlformats.org/officeDocument/2006/relationships/image" Target="../media/image115.png"/><Relationship Id="rId22" Type="http://schemas.openxmlformats.org/officeDocument/2006/relationships/customXml" Target="../ink/ink68.xml"/><Relationship Id="rId21" Type="http://schemas.openxmlformats.org/officeDocument/2006/relationships/image" Target="../media/image114.png"/><Relationship Id="rId20" Type="http://schemas.openxmlformats.org/officeDocument/2006/relationships/customXml" Target="../ink/ink67.xml"/><Relationship Id="rId2" Type="http://schemas.openxmlformats.org/officeDocument/2006/relationships/customXml" Target="../ink/ink58.xml"/><Relationship Id="rId19" Type="http://schemas.openxmlformats.org/officeDocument/2006/relationships/image" Target="../media/image113.png"/><Relationship Id="rId18" Type="http://schemas.openxmlformats.org/officeDocument/2006/relationships/customXml" Target="../ink/ink66.xml"/><Relationship Id="rId17" Type="http://schemas.openxmlformats.org/officeDocument/2006/relationships/image" Target="../media/image112.png"/><Relationship Id="rId16" Type="http://schemas.openxmlformats.org/officeDocument/2006/relationships/customXml" Target="../ink/ink65.xml"/><Relationship Id="rId15" Type="http://schemas.openxmlformats.org/officeDocument/2006/relationships/image" Target="../media/image111.png"/><Relationship Id="rId14" Type="http://schemas.openxmlformats.org/officeDocument/2006/relationships/customXml" Target="../ink/ink64.xml"/><Relationship Id="rId13" Type="http://schemas.openxmlformats.org/officeDocument/2006/relationships/image" Target="../media/image110.png"/><Relationship Id="rId12" Type="http://schemas.openxmlformats.org/officeDocument/2006/relationships/customXml" Target="../ink/ink63.xml"/><Relationship Id="rId11" Type="http://schemas.openxmlformats.org/officeDocument/2006/relationships/image" Target="../media/image109.png"/><Relationship Id="rId106" Type="http://schemas.openxmlformats.org/officeDocument/2006/relationships/slideLayout" Target="../slideLayouts/slideLayout2.xml"/><Relationship Id="rId105" Type="http://schemas.openxmlformats.org/officeDocument/2006/relationships/image" Target="../media/image156.png"/><Relationship Id="rId104" Type="http://schemas.openxmlformats.org/officeDocument/2006/relationships/customXml" Target="../ink/ink109.xml"/><Relationship Id="rId103" Type="http://schemas.openxmlformats.org/officeDocument/2006/relationships/image" Target="../media/image155.png"/><Relationship Id="rId102" Type="http://schemas.openxmlformats.org/officeDocument/2006/relationships/customXml" Target="../ink/ink108.xml"/><Relationship Id="rId101" Type="http://schemas.openxmlformats.org/officeDocument/2006/relationships/image" Target="../media/image154.png"/><Relationship Id="rId100" Type="http://schemas.openxmlformats.org/officeDocument/2006/relationships/customXml" Target="../ink/ink107.xml"/><Relationship Id="rId10" Type="http://schemas.openxmlformats.org/officeDocument/2006/relationships/customXml" Target="../ink/ink62.xml"/><Relationship Id="rId1"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png"/><Relationship Id="rId1" Type="http://schemas.openxmlformats.org/officeDocument/2006/relationships/image" Target="../media/image159.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04.png"/></Relationships>
</file>

<file path=ppt/slides/_rels/slide48.xml.rels><?xml version="1.0" encoding="UTF-8" standalone="yes"?>
<Relationships xmlns="http://schemas.openxmlformats.org/package/2006/relationships"><Relationship Id="rId9" Type="http://schemas.openxmlformats.org/officeDocument/2006/relationships/image" Target="../media/image167.png"/><Relationship Id="rId8" Type="http://schemas.openxmlformats.org/officeDocument/2006/relationships/customXml" Target="../ink/ink113.xml"/><Relationship Id="rId7" Type="http://schemas.openxmlformats.org/officeDocument/2006/relationships/image" Target="../media/image166.png"/><Relationship Id="rId6" Type="http://schemas.openxmlformats.org/officeDocument/2006/relationships/customXml" Target="../ink/ink112.xml"/><Relationship Id="rId5" Type="http://schemas.openxmlformats.org/officeDocument/2006/relationships/image" Target="../media/image165.png"/><Relationship Id="rId4" Type="http://schemas.openxmlformats.org/officeDocument/2006/relationships/customXml" Target="../ink/ink111.xml"/><Relationship Id="rId3" Type="http://schemas.openxmlformats.org/officeDocument/2006/relationships/image" Target="../media/image164.png"/><Relationship Id="rId28" Type="http://schemas.openxmlformats.org/officeDocument/2006/relationships/slideLayout" Target="../slideLayouts/slideLayout2.xml"/><Relationship Id="rId27" Type="http://schemas.openxmlformats.org/officeDocument/2006/relationships/image" Target="../media/image176.png"/><Relationship Id="rId26" Type="http://schemas.openxmlformats.org/officeDocument/2006/relationships/customXml" Target="../ink/ink122.xml"/><Relationship Id="rId25" Type="http://schemas.openxmlformats.org/officeDocument/2006/relationships/image" Target="../media/image175.png"/><Relationship Id="rId24" Type="http://schemas.openxmlformats.org/officeDocument/2006/relationships/customXml" Target="../ink/ink121.xml"/><Relationship Id="rId23" Type="http://schemas.openxmlformats.org/officeDocument/2006/relationships/image" Target="../media/image174.png"/><Relationship Id="rId22" Type="http://schemas.openxmlformats.org/officeDocument/2006/relationships/customXml" Target="../ink/ink120.xml"/><Relationship Id="rId21" Type="http://schemas.openxmlformats.org/officeDocument/2006/relationships/image" Target="../media/image173.png"/><Relationship Id="rId20" Type="http://schemas.openxmlformats.org/officeDocument/2006/relationships/customXml" Target="../ink/ink119.xml"/><Relationship Id="rId2" Type="http://schemas.openxmlformats.org/officeDocument/2006/relationships/customXml" Target="../ink/ink110.xml"/><Relationship Id="rId19" Type="http://schemas.openxmlformats.org/officeDocument/2006/relationships/image" Target="../media/image172.png"/><Relationship Id="rId18" Type="http://schemas.openxmlformats.org/officeDocument/2006/relationships/customXml" Target="../ink/ink118.xml"/><Relationship Id="rId17" Type="http://schemas.openxmlformats.org/officeDocument/2006/relationships/image" Target="../media/image171.png"/><Relationship Id="rId16" Type="http://schemas.openxmlformats.org/officeDocument/2006/relationships/customXml" Target="../ink/ink117.xml"/><Relationship Id="rId15" Type="http://schemas.openxmlformats.org/officeDocument/2006/relationships/image" Target="../media/image170.png"/><Relationship Id="rId14" Type="http://schemas.openxmlformats.org/officeDocument/2006/relationships/customXml" Target="../ink/ink116.xml"/><Relationship Id="rId13" Type="http://schemas.openxmlformats.org/officeDocument/2006/relationships/image" Target="../media/image169.png"/><Relationship Id="rId12" Type="http://schemas.openxmlformats.org/officeDocument/2006/relationships/customXml" Target="../ink/ink115.xml"/><Relationship Id="rId11" Type="http://schemas.openxmlformats.org/officeDocument/2006/relationships/image" Target="../media/image168.png"/><Relationship Id="rId10" Type="http://schemas.openxmlformats.org/officeDocument/2006/relationships/customXml" Target="../ink/ink114.xml"/><Relationship Id="rId1" Type="http://schemas.openxmlformats.org/officeDocument/2006/relationships/image" Target="../media/image16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png"/><Relationship Id="rId1"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0.png"/><Relationship Id="rId1" Type="http://schemas.openxmlformats.org/officeDocument/2006/relationships/image" Target="../media/image179.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image" Target="../media/image16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image" Target="../media/image184.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7.png"/><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image" Target="../media/image18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1.png"/><Relationship Id="rId1" Type="http://schemas.openxmlformats.org/officeDocument/2006/relationships/image" Target="../media/image19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image" Target="../media/image193.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96.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0.png"/><Relationship Id="rId2" Type="http://schemas.openxmlformats.org/officeDocument/2006/relationships/image" Target="../media/image192.png"/><Relationship Id="rId1" Type="http://schemas.openxmlformats.org/officeDocument/2006/relationships/image" Target="../media/image19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image" Target="../media/image194.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image" Target="../media/image20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png"/><Relationship Id="rId1" Type="http://schemas.openxmlformats.org/officeDocument/2006/relationships/image" Target="../media/image2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4.png"/><Relationship Id="rId1" Type="http://schemas.openxmlformats.org/officeDocument/2006/relationships/image" Target="../media/image21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6.png"/><Relationship Id="rId1" Type="http://schemas.openxmlformats.org/officeDocument/2006/relationships/image" Target="../media/image2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image" Target="../media/image2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0.png"/><Relationship Id="rId1" Type="http://schemas.openxmlformats.org/officeDocument/2006/relationships/image" Target="../media/image217.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2.png"/><Relationship Id="rId1" Type="http://schemas.openxmlformats.org/officeDocument/2006/relationships/image" Target="../media/image2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image" Target="../media/image223.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27.png"/><Relationship Id="rId1" Type="http://schemas.openxmlformats.org/officeDocument/2006/relationships/image" Target="../media/image226.pn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1.png"/><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image" Target="../media/image228.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3.png"/><Relationship Id="rId1" Type="http://schemas.openxmlformats.org/officeDocument/2006/relationships/image" Target="../media/image232.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9.png"/><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image" Target="../media/image23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4.png"/><Relationship Id="rId1" Type="http://schemas.openxmlformats.org/officeDocument/2006/relationships/image" Target="../media/image22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5.png"/><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hyperlink" Target="https://www.mathworks.com/help/stats/ranksum.html"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9.png"/><Relationship Id="rId1" Type="http://schemas.openxmlformats.org/officeDocument/2006/relationships/image" Target="../media/image2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VGAE model</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altLang="zh-CN" dirty="0">
                <a:hlinkClick r:id="rId1"/>
              </a:rPr>
              <a:t>New VGAE model: Flawless1202/</a:t>
            </a:r>
            <a:r>
              <a:rPr lang="en-US" altLang="zh-CN" dirty="0" err="1">
                <a:hlinkClick r:id="rId1"/>
              </a:rPr>
              <a:t>VGAE_pyG</a:t>
            </a:r>
            <a:r>
              <a:rPr lang="en-US" altLang="zh-CN" dirty="0">
                <a:hlinkClick r:id="rId1"/>
              </a:rPr>
              <a:t>: An VGAE implementation using </a:t>
            </a:r>
            <a:r>
              <a:rPr lang="en-US" altLang="zh-CN" dirty="0" err="1">
                <a:hlinkClick r:id="rId1"/>
              </a:rPr>
              <a:t>pytorch</a:t>
            </a:r>
            <a:r>
              <a:rPr lang="en-US" altLang="zh-CN" dirty="0">
                <a:hlinkClick r:id="rId1"/>
              </a:rPr>
              <a:t> geometric. (github.com)</a:t>
            </a:r>
            <a:endParaRPr lang="en-US" altLang="zh-CN" dirty="0"/>
          </a:p>
          <a:p>
            <a:pPr marL="0" indent="0">
              <a:buNone/>
            </a:pPr>
            <a:endParaRPr lang="en-US" dirty="0"/>
          </a:p>
          <a:p>
            <a:r>
              <a:rPr lang="en-US" dirty="0"/>
              <a:t>Input: 30 graphs with 10 nodes</a:t>
            </a:r>
            <a:endParaRPr lang="en-US" dirty="0"/>
          </a:p>
          <a:p>
            <a:r>
              <a:rPr lang="en-US" dirty="0"/>
              <a:t>Optimizers: Adams optimizer with learning rate 0.001</a:t>
            </a:r>
            <a:endParaRPr lang="en-US" dirty="0"/>
          </a:p>
          <a:p>
            <a:r>
              <a:rPr lang="en-US" dirty="0" err="1"/>
              <a:t>Epoches</a:t>
            </a:r>
            <a:r>
              <a:rPr lang="en-US" dirty="0"/>
              <a:t>: 1000000 </a:t>
            </a:r>
            <a:r>
              <a:rPr lang="en-US" dirty="0" err="1"/>
              <a:t>epoches</a:t>
            </a:r>
            <a:endParaRPr lang="en-US" dirty="0"/>
          </a:p>
          <a:p>
            <a:r>
              <a:rPr lang="en-US" dirty="0"/>
              <a:t>Latent space: 2 out-channels</a:t>
            </a:r>
            <a:endParaRPr lang="en-US" dirty="0"/>
          </a:p>
          <a:p>
            <a:r>
              <a:rPr lang="en-US" dirty="0"/>
              <a:t>--</a:t>
            </a:r>
            <a:r>
              <a:rPr lang="en-US" dirty="0" err="1"/>
              <a:t>gpus</a:t>
            </a:r>
            <a:endParaRPr lang="en-US" dirty="0"/>
          </a:p>
          <a:p>
            <a:r>
              <a:rPr lang="en-US" dirty="0"/>
              <a:t>--time 4:00:00 </a:t>
            </a:r>
            <a:endParaRPr lang="en-US" dirty="0"/>
          </a:p>
          <a:p>
            <a:r>
              <a:rPr lang="en-US" dirty="0"/>
              <a:t>--nodes=1 </a:t>
            </a:r>
            <a:endParaRPr lang="en-US" dirty="0"/>
          </a:p>
          <a:p>
            <a:r>
              <a:rPr lang="en-US" dirty="0"/>
              <a:t>--</a:t>
            </a:r>
            <a:r>
              <a:rPr lang="en-US" dirty="0" err="1"/>
              <a:t>ntasks</a:t>
            </a:r>
            <a:r>
              <a:rPr lang="en-US" dirty="0"/>
              <a:t>=1 </a:t>
            </a:r>
            <a:endParaRPr lang="en-US" dirty="0"/>
          </a:p>
          <a:p>
            <a:r>
              <a:rPr lang="en-US" dirty="0"/>
              <a:t>--</a:t>
            </a:r>
            <a:r>
              <a:rPr lang="en-US" dirty="0" err="1"/>
              <a:t>cpus</a:t>
            </a:r>
            <a:r>
              <a:rPr lang="en-US" dirty="0"/>
              <a:t>-per-task=1 </a:t>
            </a:r>
            <a:endParaRPr lang="en-US" dirty="0"/>
          </a:p>
          <a:p>
            <a:r>
              <a:rPr lang="en-US" dirty="0"/>
              <a:t>--mem-per-</a:t>
            </a:r>
            <a:r>
              <a:rPr lang="en-US" dirty="0" err="1"/>
              <a:t>cpu</a:t>
            </a:r>
            <a:r>
              <a:rPr lang="en-US" dirty="0"/>
              <a:t>=100120</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r>
                        <a:rPr lang="en-US" dirty="0"/>
                        <a:t>Generated matrices centrality</a:t>
                      </a:r>
                      <a:endParaRPr lang="en-US" dirty="0"/>
                    </a:p>
                  </a:txBody>
                  <a:tcPr/>
                </a:tc>
                <a:tc>
                  <a:txBody>
                    <a:bodyPr/>
                    <a:lstStyle/>
                    <a:p>
                      <a:r>
                        <a:rPr lang="en-US" altLang="zh-CN" b="0" i="0" dirty="0">
                          <a:solidFill>
                            <a:srgbClr val="616161"/>
                          </a:solidFill>
                          <a:effectLst/>
                          <a:latin typeface="Consolas" panose="020B0609020204030204" pitchFamily="49" charset="0"/>
                        </a:rPr>
                        <a:t>0.33</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0.26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0.19</a:t>
                      </a:r>
                      <a:endParaRPr lang="en-US" dirty="0"/>
                    </a:p>
                  </a:txBody>
                  <a:tcPr anchor="ctr"/>
                </a:tc>
                <a:tc>
                  <a:txBody>
                    <a:bodyPr/>
                    <a:lstStyle/>
                    <a:p>
                      <a:r>
                        <a:rPr lang="en-US" altLang="zh-CN" b="0" i="0" dirty="0">
                          <a:solidFill>
                            <a:srgbClr val="616161"/>
                          </a:solidFill>
                          <a:effectLst/>
                          <a:latin typeface="Consolas" panose="020B0609020204030204" pitchFamily="49" charset="0"/>
                        </a:rPr>
                        <a:t>0.19</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16161"/>
                          </a:solidFill>
                          <a:effectLst/>
                          <a:latin typeface="Consolas" panose="020B0609020204030204" pitchFamily="49" charset="0"/>
                        </a:rPr>
                        <a:t>0.20</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0.22</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bl>
          </a:graphicData>
        </a:graphic>
      </p:graphicFrame>
      <p:sp>
        <p:nvSpPr>
          <p:cNvPr id="7" name="TextBox 6"/>
          <p:cNvSpPr txBox="1"/>
          <p:nvPr/>
        </p:nvSpPr>
        <p:spPr>
          <a:xfrm>
            <a:off x="573578" y="551410"/>
            <a:ext cx="3832167" cy="523220"/>
          </a:xfrm>
          <a:prstGeom prst="rect">
            <a:avLst/>
          </a:prstGeom>
          <a:noFill/>
        </p:spPr>
        <p:txBody>
          <a:bodyPr wrap="square" rtlCol="0">
            <a:spAutoFit/>
          </a:bodyPr>
          <a:lstStyle/>
          <a:p>
            <a:r>
              <a:rPr lang="en-US" sz="2800" dirty="0"/>
              <a:t>Normalized Centrality</a:t>
            </a:r>
            <a:endParaRPr lang="en-US" sz="28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Hyperparameters tuning: control group model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altLang="zh-CN" dirty="0"/>
                  <a:t>7-fold cross validation under </a:t>
                </a:r>
                <a:r>
                  <a:rPr lang="en-US" altLang="zh-CN" dirty="0" err="1"/>
                  <a:t>out_channels</a:t>
                </a:r>
                <a:r>
                  <a:rPr lang="en-US" altLang="zh-CN" dirty="0"/>
                  <a:t>=d: </a:t>
                </a:r>
                <a:endParaRPr lang="en-US" altLang="zh-CN" dirty="0"/>
              </a:p>
              <a:p>
                <a:pPr marL="0" indent="0">
                  <a:buNone/>
                </a:pPr>
                <a:r>
                  <a:rPr lang="en-US" altLang="zh-CN" dirty="0"/>
                  <a:t>	Split the dataset into 7 groups</a:t>
                </a:r>
                <a:endParaRPr lang="en-US" altLang="zh-CN" dirty="0"/>
              </a:p>
              <a:p>
                <a:pPr marL="0" indent="0">
                  <a:buNone/>
                </a:pPr>
                <a:r>
                  <a:rPr lang="en-US" altLang="zh-CN" dirty="0"/>
                  <a:t>	For each unique group:</a:t>
                </a:r>
                <a:endParaRPr lang="en-US" altLang="zh-CN" dirty="0"/>
              </a:p>
              <a:p>
                <a:pPr marL="0" indent="0">
                  <a:buNone/>
                </a:pPr>
                <a:r>
                  <a:rPr lang="en-US" altLang="zh-CN" sz="2000" dirty="0"/>
                  <a:t>		Take the group as a hold out or validation data set</a:t>
                </a:r>
                <a:endParaRPr lang="en-US" altLang="zh-CN" sz="2000" dirty="0"/>
              </a:p>
              <a:p>
                <a:pPr marL="0" indent="0">
                  <a:buNone/>
                </a:pPr>
                <a:r>
                  <a:rPr lang="en-US" altLang="zh-CN" sz="2000" dirty="0"/>
                  <a:t>		Take the remaining groups as a training data set</a:t>
                </a:r>
                <a:endParaRPr lang="en-US" altLang="zh-CN" sz="2000" dirty="0"/>
              </a:p>
              <a:p>
                <a:pPr marL="0" indent="0">
                  <a:buNone/>
                </a:pPr>
                <a:r>
                  <a:rPr lang="en-US" altLang="zh-CN" sz="2000" dirty="0"/>
                  <a:t>		Fit a model on the training set and evaluate it on the validation set</a:t>
                </a:r>
                <a:endParaRPr lang="en-US" altLang="zh-CN" sz="2000" dirty="0"/>
              </a:p>
              <a:p>
                <a:pPr marL="0" indent="0">
                  <a:buNone/>
                </a:pPr>
                <a:r>
                  <a:rPr lang="en-US" altLang="zh-CN" dirty="0"/>
                  <a:t>	Compute the mean loss as </a:t>
                </a:r>
                <a:r>
                  <a:rPr lang="en-US" altLang="zh-CN" dirty="0" err="1"/>
                  <a:t>out_channels</a:t>
                </a:r>
                <a:r>
                  <a:rPr lang="en-US" altLang="zh-CN" dirty="0"/>
                  <a:t>=d</a:t>
                </a:r>
                <a:endParaRPr lang="en-US" altLang="zh-CN" dirty="0"/>
              </a:p>
              <a:p>
                <a:pPr marL="0" indent="0">
                  <a:buNone/>
                </a:pPr>
                <a:r>
                  <a:rPr lang="en-US" altLang="zh-CN" dirty="0"/>
                  <a:t>Optimizers: Adams optimizer with learning rate 0.001</a:t>
                </a:r>
                <a:endParaRPr lang="en-US" altLang="zh-CN" dirty="0"/>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Hyperparameters tuning: </a:t>
            </a:r>
            <a:r>
              <a:rPr lang="en-US" dirty="0" err="1"/>
              <a:t>ipf</a:t>
            </a:r>
            <a:r>
              <a:rPr lang="en-US" dirty="0"/>
              <a:t> group model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altLang="zh-CN" dirty="0"/>
                  <a:t>8-fold cross validation under </a:t>
                </a:r>
                <a:r>
                  <a:rPr lang="en-US" altLang="zh-CN" dirty="0" err="1"/>
                  <a:t>out_channels</a:t>
                </a:r>
                <a:r>
                  <a:rPr lang="en-US" altLang="zh-CN" dirty="0"/>
                  <a:t>=d: </a:t>
                </a:r>
                <a:endParaRPr lang="en-US" altLang="zh-CN" dirty="0"/>
              </a:p>
              <a:p>
                <a:pPr marL="0" indent="0">
                  <a:buNone/>
                </a:pPr>
                <a:r>
                  <a:rPr lang="en-US" altLang="zh-CN" dirty="0"/>
                  <a:t>	Split the dataset into 8 groups</a:t>
                </a:r>
                <a:endParaRPr lang="en-US" altLang="zh-CN" dirty="0"/>
              </a:p>
              <a:p>
                <a:pPr marL="0" indent="0">
                  <a:buNone/>
                </a:pPr>
                <a:r>
                  <a:rPr lang="en-US" altLang="zh-CN" dirty="0"/>
                  <a:t>	For each unique group:</a:t>
                </a:r>
                <a:endParaRPr lang="en-US" altLang="zh-CN" dirty="0"/>
              </a:p>
              <a:p>
                <a:pPr marL="0" indent="0">
                  <a:buNone/>
                </a:pPr>
                <a:r>
                  <a:rPr lang="en-US" altLang="zh-CN" sz="2000" dirty="0"/>
                  <a:t>		Take the group as a hold out or validation data set</a:t>
                </a:r>
                <a:endParaRPr lang="en-US" altLang="zh-CN" sz="2000" dirty="0"/>
              </a:p>
              <a:p>
                <a:pPr marL="0" indent="0">
                  <a:buNone/>
                </a:pPr>
                <a:r>
                  <a:rPr lang="en-US" altLang="zh-CN" sz="2000" dirty="0"/>
                  <a:t>		Take the remaining groups as a training data set</a:t>
                </a:r>
                <a:endParaRPr lang="en-US" altLang="zh-CN" sz="2000" dirty="0"/>
              </a:p>
              <a:p>
                <a:pPr marL="0" indent="0">
                  <a:buNone/>
                </a:pPr>
                <a:r>
                  <a:rPr lang="en-US" altLang="zh-CN" sz="2000" dirty="0"/>
                  <a:t>		Fit a model on the training set and evaluate it on the validation set</a:t>
                </a:r>
                <a:endParaRPr lang="en-US" altLang="zh-CN" sz="2000" dirty="0"/>
              </a:p>
              <a:p>
                <a:pPr marL="0" indent="0">
                  <a:buNone/>
                </a:pPr>
                <a:r>
                  <a:rPr lang="en-US" altLang="zh-CN" dirty="0"/>
                  <a:t>	Compute the mean loss as </a:t>
                </a:r>
                <a:r>
                  <a:rPr lang="en-US" altLang="zh-CN" dirty="0" err="1"/>
                  <a:t>out_channels</a:t>
                </a:r>
                <a:r>
                  <a:rPr lang="en-US" altLang="zh-CN" dirty="0"/>
                  <a:t>=d</a:t>
                </a:r>
                <a:endParaRPr lang="en-US" altLang="zh-CN" dirty="0"/>
              </a:p>
              <a:p>
                <a:pPr marL="0" indent="0">
                  <a:buNone/>
                </a:pPr>
                <a:r>
                  <a:rPr lang="en-US" altLang="zh-CN" dirty="0"/>
                  <a:t>Optimizers: Adams optimizer with learning rate 0.001</a:t>
                </a:r>
                <a:endParaRPr lang="en-US" altLang="zh-CN" dirty="0"/>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Hyperparameters tuning</a:t>
            </a:r>
            <a:endParaRPr lang="en-US" dirty="0"/>
          </a:p>
        </p:txBody>
      </p:sp>
      <p:pic>
        <p:nvPicPr>
          <p:cNvPr id="14" name="Content Placeholder 13"/>
          <p:cNvPicPr>
            <a:picLocks noGrp="1" noChangeAspect="1"/>
          </p:cNvPicPr>
          <p:nvPr>
            <p:ph sz="half" idx="1"/>
          </p:nvPr>
        </p:nvPicPr>
        <p:blipFill>
          <a:blip r:embed="rId1"/>
          <a:stretch>
            <a:fillRect/>
          </a:stretch>
        </p:blipFill>
        <p:spPr>
          <a:xfrm>
            <a:off x="838200" y="1752600"/>
            <a:ext cx="4966087" cy="3511560"/>
          </a:xfrm>
        </p:spPr>
      </p:pic>
      <p:pic>
        <p:nvPicPr>
          <p:cNvPr id="12" name="Content Placeholder 11"/>
          <p:cNvPicPr>
            <a:picLocks noGrp="1" noChangeAspect="1"/>
          </p:cNvPicPr>
          <p:nvPr>
            <p:ph sz="half" idx="2"/>
          </p:nvPr>
        </p:nvPicPr>
        <p:blipFill>
          <a:blip r:embed="rId2"/>
          <a:stretch>
            <a:fillRect/>
          </a:stretch>
        </p:blipFill>
        <p:spPr>
          <a:xfrm>
            <a:off x="6324600" y="1673220"/>
            <a:ext cx="5146997" cy="3511560"/>
          </a:xfrm>
        </p:spPr>
      </p:pic>
      <p:sp>
        <p:nvSpPr>
          <p:cNvPr id="15" name="TextBox 14"/>
          <p:cNvSpPr txBox="1"/>
          <p:nvPr/>
        </p:nvSpPr>
        <p:spPr>
          <a:xfrm>
            <a:off x="1219200" y="5486400"/>
            <a:ext cx="6263253" cy="646331"/>
          </a:xfrm>
          <a:prstGeom prst="rect">
            <a:avLst/>
          </a:prstGeom>
          <a:noFill/>
        </p:spPr>
        <p:txBody>
          <a:bodyPr wrap="none" rtlCol="0">
            <a:spAutoFit/>
          </a:bodyPr>
          <a:lstStyle/>
          <a:p>
            <a:r>
              <a:rPr lang="en-US" dirty="0"/>
              <a:t>For control group model, we use 5-dim latent space model. </a:t>
            </a:r>
            <a:endParaRPr lang="en-US" dirty="0"/>
          </a:p>
          <a:p>
            <a:r>
              <a:rPr lang="en-US" dirty="0"/>
              <a:t>For </a:t>
            </a:r>
            <a:r>
              <a:rPr lang="en-US" dirty="0" err="1"/>
              <a:t>ipf</a:t>
            </a:r>
            <a:r>
              <a:rPr lang="en-US" dirty="0"/>
              <a:t> group model, we use 3-dim latent space model.</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modification</a:t>
            </a:r>
            <a:endParaRPr lang="en-US" dirty="0"/>
          </a:p>
        </p:txBody>
      </p:sp>
      <mc:AlternateContent xmlns:mc="http://schemas.openxmlformats.org/markup-compatibility/2006">
        <mc:Choice xmlns:a14="http://schemas.microsoft.com/office/drawing/2010/main" Requires="a14">
          <p:sp>
            <p:nvSpPr>
              <p:cNvPr id="13" name="Content Placeholder 12"/>
              <p:cNvSpPr>
                <a:spLocks noGrp="1"/>
              </p:cNvSpPr>
              <p:nvPr>
                <p:ph idx="1"/>
              </p:nvPr>
            </p:nvSpPr>
            <p:spPr>
              <a:xfrm>
                <a:off x="609600" y="1600201"/>
                <a:ext cx="11430000" cy="4525963"/>
              </a:xfrm>
            </p:spPr>
            <p:txBody>
              <a:bodyPr>
                <a:normAutofit/>
              </a:bodyPr>
              <a:lstStyle/>
              <a:p>
                <a:r>
                  <a:rPr lang="en-US" dirty="0"/>
                  <a:t>VGAE encoder generates </a:t>
                </a:r>
                <a14:m>
                  <m:oMath xmlns:m="http://schemas.openxmlformats.org/officeDocument/2006/math">
                    <m:sSub>
                      <m:sSubPr>
                        <m:ctrlPr>
                          <a:rPr lang="en-US" b="0" i="1" smtClean="0">
                            <a:latin typeface="Cambria Math" panose="02040503050406030204" pitchFamily="18" charset="0"/>
                          </a:rPr>
                        </m:ctrlPr>
                      </m:sSubPr>
                      <m:e>
                        <m:r>
                          <a:rPr lang="en-US" altLang="zh-CN" i="1">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by                                   . The covariance matrix is diagonal. We consider to fix the covariance matrix of the Gaussian distribution for generating new latent variables to be diagonal. This means for each dimension of </a:t>
                </a:r>
                <a:r>
                  <a:rPr lang="en-US" dirty="0" err="1"/>
                  <a:t>out_channel</a:t>
                </a:r>
                <a:r>
                  <a:rPr lang="en-US" dirty="0"/>
                  <a:t>, we fit a Gaussian distribution individually, sample value from each </a:t>
                </a:r>
                <a:r>
                  <a:rPr lang="en-US" altLang="zh-CN" dirty="0"/>
                  <a:t>Gaussian distribution, and </a:t>
                </a:r>
                <a:r>
                  <a:rPr lang="en-US" dirty="0"/>
                  <a:t>concatenate those values into a 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endParaRPr lang="en-US" dirty="0"/>
              </a:p>
            </p:txBody>
          </p:sp>
        </mc:Choice>
        <mc:Fallback>
          <p:sp>
            <p:nvSpPr>
              <p:cNvPr id="13" name="Content Placeholder 12"/>
              <p:cNvSpPr>
                <a:spLocks noRot="1" noChangeAspect="1" noMove="1" noResize="1" noEditPoints="1" noAdjustHandles="1" noChangeArrowheads="1" noChangeShapeType="1" noTextEdit="1"/>
              </p:cNvSpPr>
              <p:nvPr>
                <p:ph idx="1"/>
              </p:nvPr>
            </p:nvSpPr>
            <p:spPr>
              <a:xfrm>
                <a:off x="609600" y="1600201"/>
                <a:ext cx="11430000" cy="4525963"/>
              </a:xfrm>
              <a:blipFill rotWithShape="1">
                <a:blip r:embed="rId1"/>
                <a:stretch>
                  <a:fillRect b="7"/>
                </a:stretch>
              </a:blipFill>
            </p:spPr>
            <p:txBody>
              <a:bodyPr/>
              <a:lstStyle/>
              <a:p>
                <a:r>
                  <a:rPr lang="en-US" altLang="en-US">
                    <a:noFill/>
                  </a:rPr>
                  <a:t> </a:t>
                </a:r>
              </a:p>
            </p:txBody>
          </p:sp>
        </mc:Fallback>
      </mc:AlternateContent>
      <p:pic>
        <p:nvPicPr>
          <p:cNvPr id="12" name="Content Placeholder 6"/>
          <p:cNvPicPr>
            <a:picLocks noChangeAspect="1"/>
          </p:cNvPicPr>
          <p:nvPr/>
        </p:nvPicPr>
        <p:blipFill>
          <a:blip r:embed="rId2"/>
          <a:stretch>
            <a:fillRect/>
          </a:stretch>
        </p:blipFill>
        <p:spPr>
          <a:xfrm>
            <a:off x="1447800" y="5349871"/>
            <a:ext cx="8239185" cy="776293"/>
          </a:xfrm>
          <a:prstGeom prst="rect">
            <a:avLst/>
          </a:prstGeom>
        </p:spPr>
      </p:pic>
      <p:pic>
        <p:nvPicPr>
          <p:cNvPr id="15" name="Picture 14"/>
          <p:cNvPicPr>
            <a:picLocks noChangeAspect="1"/>
          </p:cNvPicPr>
          <p:nvPr/>
        </p:nvPicPr>
        <p:blipFill>
          <a:blip r:embed="rId3"/>
          <a:stretch>
            <a:fillRect/>
          </a:stretch>
        </p:blipFill>
        <p:spPr>
          <a:xfrm>
            <a:off x="6705600" y="1676400"/>
            <a:ext cx="3889714" cy="457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of </a:t>
            </a:r>
            <a:r>
              <a:rPr lang="en-US" dirty="0" err="1"/>
              <a:t>ipf</a:t>
            </a:r>
            <a:r>
              <a:rPr lang="en-US" dirty="0"/>
              <a:t> model</a:t>
            </a:r>
            <a:endParaRPr lang="en-US" dirty="0"/>
          </a:p>
        </p:txBody>
      </p:sp>
      <p:pic>
        <p:nvPicPr>
          <p:cNvPr id="12" name="Content Placeholder 11"/>
          <p:cNvPicPr>
            <a:picLocks noGrp="1" noChangeAspect="1"/>
          </p:cNvPicPr>
          <p:nvPr>
            <p:ph sz="half" idx="2"/>
          </p:nvPr>
        </p:nvPicPr>
        <p:blipFill>
          <a:blip r:embed="rId1"/>
          <a:stretch>
            <a:fillRect/>
          </a:stretch>
        </p:blipFill>
        <p:spPr>
          <a:xfrm>
            <a:off x="6019800" y="1905000"/>
            <a:ext cx="5384800" cy="2506438"/>
          </a:xfrm>
        </p:spPr>
      </p:pic>
      <p:pic>
        <p:nvPicPr>
          <p:cNvPr id="10" name="Content Placeholder 8"/>
          <p:cNvPicPr>
            <a:picLocks noGrp="1" noChangeAspect="1"/>
          </p:cNvPicPr>
          <p:nvPr>
            <p:ph sz="half" idx="1"/>
          </p:nvPr>
        </p:nvPicPr>
        <p:blipFill>
          <a:blip r:embed="rId2"/>
          <a:stretch>
            <a:fillRect/>
          </a:stretch>
        </p:blipFill>
        <p:spPr>
          <a:xfrm>
            <a:off x="672570" y="1600200"/>
            <a:ext cx="5258859" cy="4525963"/>
          </a:xfrm>
        </p:spPr>
      </p:pic>
      <p:sp>
        <p:nvSpPr>
          <p:cNvPr id="13" name="TextBox 12"/>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a:t>
            </a:r>
            <a:r>
              <a:rPr lang="en-US" dirty="0" err="1"/>
              <a:t>ipf</a:t>
            </a:r>
            <a:r>
              <a:rPr lang="en-US" dirty="0"/>
              <a:t> model.</a:t>
            </a:r>
            <a:endParaRPr lang="en-US" dirty="0"/>
          </a:p>
        </p:txBody>
      </p:sp>
      <p:sp>
        <p:nvSpPr>
          <p:cNvPr id="14" name="TextBox 13"/>
          <p:cNvSpPr txBox="1"/>
          <p:nvPr/>
        </p:nvSpPr>
        <p:spPr>
          <a:xfrm>
            <a:off x="1295400" y="6105992"/>
            <a:ext cx="4332261" cy="369332"/>
          </a:xfrm>
          <a:prstGeom prst="rect">
            <a:avLst/>
          </a:prstGeom>
          <a:noFill/>
        </p:spPr>
        <p:txBody>
          <a:bodyPr wrap="square" rtlCol="0">
            <a:spAutoFit/>
          </a:bodyPr>
          <a:lstStyle/>
          <a:p>
            <a:r>
              <a:rPr lang="en-US" dirty="0"/>
              <a:t>Input adjacency matrices in </a:t>
            </a:r>
            <a:r>
              <a:rPr lang="en-US" dirty="0" err="1"/>
              <a:t>ipf</a:t>
            </a:r>
            <a:r>
              <a:rPr lang="en-US" dirty="0"/>
              <a:t> group.</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of control model</a:t>
            </a:r>
            <a:endParaRPr lang="en-US" dirty="0"/>
          </a:p>
        </p:txBody>
      </p:sp>
      <p:sp>
        <p:nvSpPr>
          <p:cNvPr id="13" name="TextBox 12"/>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endParaRPr lang="en-US" dirty="0"/>
          </a:p>
        </p:txBody>
      </p:sp>
      <p:sp>
        <p:nvSpPr>
          <p:cNvPr id="14" name="TextBox 13"/>
          <p:cNvSpPr txBox="1"/>
          <p:nvPr/>
        </p:nvSpPr>
        <p:spPr>
          <a:xfrm>
            <a:off x="1295400" y="6105992"/>
            <a:ext cx="4332261" cy="646331"/>
          </a:xfrm>
          <a:prstGeom prst="rect">
            <a:avLst/>
          </a:prstGeom>
          <a:noFill/>
        </p:spPr>
        <p:txBody>
          <a:bodyPr wrap="square" rtlCol="0">
            <a:spAutoFit/>
          </a:bodyPr>
          <a:lstStyle/>
          <a:p>
            <a:r>
              <a:rPr lang="en-US" dirty="0"/>
              <a:t>Input adjacency matrices in control group.</a:t>
            </a:r>
            <a:endParaRPr lang="en-US" dirty="0"/>
          </a:p>
        </p:txBody>
      </p:sp>
      <p:pic>
        <p:nvPicPr>
          <p:cNvPr id="9" name="Content Placeholder 6"/>
          <p:cNvPicPr>
            <a:picLocks noGrp="1" noChangeAspect="1"/>
          </p:cNvPicPr>
          <p:nvPr>
            <p:ph sz="half" idx="1"/>
          </p:nvPr>
        </p:nvPicPr>
        <p:blipFill>
          <a:blip r:embed="rId1"/>
          <a:stretch>
            <a:fillRect/>
          </a:stretch>
        </p:blipFill>
        <p:spPr>
          <a:xfrm>
            <a:off x="703525" y="1600200"/>
            <a:ext cx="5196950" cy="4525963"/>
          </a:xfrm>
        </p:spPr>
      </p:pic>
      <p:pic>
        <p:nvPicPr>
          <p:cNvPr id="8" name="Content Placeholder 7"/>
          <p:cNvPicPr>
            <a:picLocks noGrp="1" noChangeAspect="1"/>
          </p:cNvPicPr>
          <p:nvPr>
            <p:ph sz="half" idx="2"/>
          </p:nvPr>
        </p:nvPicPr>
        <p:blipFill>
          <a:blip r:embed="rId2"/>
          <a:stretch>
            <a:fillRect/>
          </a:stretch>
        </p:blipFill>
        <p:spPr>
          <a:xfrm>
            <a:off x="6197600" y="1905000"/>
            <a:ext cx="5384800" cy="2495103"/>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err="1"/>
              <a:t>ipf</a:t>
            </a:r>
            <a:r>
              <a:rPr lang="en-US" altLang="zh-CN" dirty="0"/>
              <a:t> model</a:t>
            </a:r>
            <a:br>
              <a:rPr lang="en-US" altLang="zh-CN" dirty="0"/>
            </a:br>
            <a:endParaRPr lang="en-US" dirty="0"/>
          </a:p>
        </p:txBody>
      </p:sp>
      <p:pic>
        <p:nvPicPr>
          <p:cNvPr id="9" name="Content Placeholder 8"/>
          <p:cNvPicPr>
            <a:picLocks noGrp="1" noChangeAspect="1"/>
          </p:cNvPicPr>
          <p:nvPr>
            <p:ph sz="half" idx="1"/>
          </p:nvPr>
        </p:nvPicPr>
        <p:blipFill>
          <a:blip r:embed="rId1"/>
          <a:stretch>
            <a:fillRect/>
          </a:stretch>
        </p:blipFill>
        <p:spPr>
          <a:xfrm>
            <a:off x="728791" y="1862051"/>
            <a:ext cx="4999086" cy="3352800"/>
          </a:xfrm>
        </p:spPr>
      </p:pic>
      <p:sp>
        <p:nvSpPr>
          <p:cNvPr id="4" name="Content Placeholder 3"/>
          <p:cNvSpPr>
            <a:spLocks noGrp="1"/>
          </p:cNvSpPr>
          <p:nvPr>
            <p:ph sz="half" idx="2"/>
          </p:nvPr>
        </p:nvSpPr>
        <p:spPr/>
        <p:txBody>
          <a:bodyPr>
            <a:normAutofit fontScale="70000" lnSpcReduction="20000"/>
          </a:bodyPr>
          <a:lstStyle/>
          <a:p>
            <a:r>
              <a:rPr lang="en-US" altLang="zh-CN" sz="2800" dirty="0"/>
              <a:t>Filtering rule:</a:t>
            </a:r>
            <a:endParaRPr lang="en-US" altLang="zh-CN" sz="2800" dirty="0"/>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endParaRPr lang="en-US" altLang="zh-CN" sz="2800" dirty="0"/>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endParaRPr lang="en-US" altLang="zh-CN" sz="2800" dirty="0"/>
          </a:p>
          <a:p>
            <a:r>
              <a:rPr lang="en-US" altLang="zh-CN" sz="2800" dirty="0"/>
              <a:t>0.62 is the </a:t>
            </a:r>
            <a:r>
              <a:rPr lang="en-US" altLang="zh-CN" sz="2800" dirty="0" err="1"/>
              <a:t>filter_value</a:t>
            </a:r>
            <a:r>
              <a:rPr lang="en-US" altLang="zh-CN" sz="2800" dirty="0"/>
              <a:t> which maximizes the number of nodes with p-value &gt;= 0.05/38. The number of non-significant nodes is 33. </a:t>
            </a:r>
            <a:endParaRPr lang="en-US" altLang="zh-CN" sz="2800" dirty="0"/>
          </a:p>
          <a:p>
            <a:endParaRPr lang="en-US" altLang="zh-CN" sz="2800" dirty="0"/>
          </a:p>
          <a:p>
            <a:r>
              <a:rPr lang="en-US" altLang="zh-CN" sz="2800" dirty="0"/>
              <a:t>(</a:t>
            </a:r>
            <a:r>
              <a:rPr lang="en-US" altLang="zh-CN" sz="2800" dirty="0" err="1"/>
              <a:t>Benjamini</a:t>
            </a:r>
            <a:r>
              <a:rPr lang="en-US" altLang="zh-CN" sz="2800" dirty="0"/>
              <a:t>-Hochberg procedure?)</a:t>
            </a:r>
            <a:endParaRPr lang="en-US" altLang="zh-CN" sz="2800" dirty="0"/>
          </a:p>
          <a:p>
            <a:endParaRPr lang="en-US" dirty="0"/>
          </a:p>
        </p:txBody>
      </p:sp>
      <p:sp>
        <p:nvSpPr>
          <p:cNvPr id="5" name="Title 1"/>
          <p:cNvSpPr txBox="1"/>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control model</a:t>
            </a:r>
            <a:br>
              <a:rPr lang="en-US" altLang="zh-CN" dirty="0"/>
            </a:br>
            <a:endParaRPr lang="en-US" dirty="0"/>
          </a:p>
        </p:txBody>
      </p:sp>
      <p:sp>
        <p:nvSpPr>
          <p:cNvPr id="4" name="Content Placeholder 3"/>
          <p:cNvSpPr>
            <a:spLocks noGrp="1"/>
          </p:cNvSpPr>
          <p:nvPr>
            <p:ph sz="half" idx="2"/>
          </p:nvPr>
        </p:nvSpPr>
        <p:spPr/>
        <p:txBody>
          <a:bodyPr>
            <a:normAutofit fontScale="70000" lnSpcReduction="20000"/>
          </a:bodyPr>
          <a:lstStyle/>
          <a:p>
            <a:r>
              <a:rPr lang="en-US" altLang="zh-CN" sz="2800" dirty="0"/>
              <a:t>Filtering rule:</a:t>
            </a:r>
            <a:endParaRPr lang="en-US" altLang="zh-CN" sz="2800" dirty="0"/>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endParaRPr lang="en-US" altLang="zh-CN" sz="2800" dirty="0"/>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endParaRPr lang="en-US" altLang="zh-CN" sz="2800" dirty="0"/>
          </a:p>
          <a:p>
            <a:r>
              <a:rPr lang="en-US" altLang="zh-CN" sz="2800" dirty="0"/>
              <a:t>0.63 is the </a:t>
            </a:r>
            <a:r>
              <a:rPr lang="en-US" altLang="zh-CN" sz="2800" dirty="0" err="1"/>
              <a:t>filter_value</a:t>
            </a:r>
            <a:r>
              <a:rPr lang="en-US" altLang="zh-CN" sz="2800" dirty="0"/>
              <a:t> which maximizes the number of nodes with p-value &gt;= 0.05/38, The number of non-significant nodes is 35. </a:t>
            </a:r>
            <a:endParaRPr lang="en-US" altLang="zh-CN" sz="2800" dirty="0"/>
          </a:p>
          <a:p>
            <a:endParaRPr lang="en-US" altLang="zh-CN" sz="2800" dirty="0"/>
          </a:p>
          <a:p>
            <a:r>
              <a:rPr lang="en-US" altLang="zh-CN" sz="2800" dirty="0"/>
              <a:t>(</a:t>
            </a:r>
            <a:r>
              <a:rPr lang="en-US" altLang="zh-CN" sz="2800" dirty="0" err="1"/>
              <a:t>Benjamini</a:t>
            </a:r>
            <a:r>
              <a:rPr lang="en-US" altLang="zh-CN" sz="2800" dirty="0"/>
              <a:t>-Hochberg procedure?)</a:t>
            </a:r>
            <a:endParaRPr lang="en-US" altLang="zh-CN" sz="2800" dirty="0"/>
          </a:p>
          <a:p>
            <a:endParaRPr lang="en-US" dirty="0"/>
          </a:p>
        </p:txBody>
      </p:sp>
      <p:sp>
        <p:nvSpPr>
          <p:cNvPr id="5" name="Title 1"/>
          <p:cNvSpPr txBox="1"/>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14" name="Picture 13"/>
          <p:cNvPicPr>
            <a:picLocks noChangeAspect="1"/>
          </p:cNvPicPr>
          <p:nvPr/>
        </p:nvPicPr>
        <p:blipFill>
          <a:blip r:embed="rId1"/>
          <a:stretch>
            <a:fillRect/>
          </a:stretch>
        </p:blipFill>
        <p:spPr>
          <a:xfrm>
            <a:off x="533400" y="1783976"/>
            <a:ext cx="5163279" cy="3417276"/>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generated matrices of </a:t>
            </a:r>
            <a:r>
              <a:rPr lang="en-US" dirty="0" err="1"/>
              <a:t>ipf</a:t>
            </a:r>
            <a:r>
              <a:rPr lang="en-US" dirty="0"/>
              <a:t> model and generated matrices of control model</a:t>
            </a:r>
            <a:endParaRPr lang="en-US" dirty="0"/>
          </a:p>
        </p:txBody>
      </p:sp>
      <p:sp>
        <p:nvSpPr>
          <p:cNvPr id="5" name="Content Placeholder 4"/>
          <p:cNvSpPr>
            <a:spLocks noGrp="1"/>
          </p:cNvSpPr>
          <p:nvPr>
            <p:ph idx="1"/>
          </p:nvPr>
        </p:nvSpPr>
        <p:spPr/>
        <p:txBody>
          <a:bodyPr/>
          <a:lstStyle/>
          <a:p>
            <a:r>
              <a:rPr lang="en-US" dirty="0"/>
              <a:t>T-test between 500 generated matrices from </a:t>
            </a:r>
            <a:r>
              <a:rPr lang="en-US" dirty="0" err="1"/>
              <a:t>ipf</a:t>
            </a:r>
            <a:r>
              <a:rPr lang="en-US" dirty="0"/>
              <a:t> model and 500 generated matrices from control model </a:t>
            </a:r>
            <a:endParaRPr lang="en-US" dirty="0"/>
          </a:p>
          <a:p>
            <a:r>
              <a:rPr lang="en-US" dirty="0"/>
              <a:t>P-value: array([0.008, 0.001, 0.   , 0.085, 0.003, 0.   , 0.056, 0.043, 0.   , 0.   , 0.017, 0.049, 0.031, 0.   , 0.   , 0.01 , 0.016, 0.   , 0.015, 0.   , 0.   , 0.   , 0.011, 0.   , 0.014, 0.   , 0.085, 0.006, 0.085, 0.043, 0.063, 0.001, 0.001, 0.017, 0.043, 0.015, 0.051, 0.002])</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two bootstrap simulations from </a:t>
            </a:r>
            <a:r>
              <a:rPr lang="en-US" dirty="0" err="1"/>
              <a:t>ipf</a:t>
            </a:r>
            <a:r>
              <a:rPr lang="en-US" dirty="0"/>
              <a:t> model generated matrices </a:t>
            </a:r>
            <a:endParaRPr lang="en-US" dirty="0"/>
          </a:p>
        </p:txBody>
      </p:sp>
      <p:sp>
        <p:nvSpPr>
          <p:cNvPr id="4" name="Content Placeholder 3"/>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endParaRPr lang="en-US" dirty="0"/>
          </a:p>
          <a:p>
            <a:pPr marL="0" indent="0">
              <a:buNone/>
            </a:pPr>
            <a:endParaRPr lang="en-US" dirty="0"/>
          </a:p>
          <a:p>
            <a:r>
              <a:rPr lang="en-US" dirty="0"/>
              <a:t>P-value: array([0.31 , 0.571, 0.802, 0.141, 0.886, 0.407, 0.285, 0.34 , 0.618, 0.416, 0.31 , 0.254, 0.31 , 0.631, 0.465, 0.245, 0.302, 0.813, 0.265, 0.641, 0.338, 0.925, 0.688, 0.068, 0.417, 0.502, 0.34 , 0.254, 0.302, 0.245, 0.845, 0.892, 0.169, 0.31 , 0.302, 0.285, 0.254, 0.31 ])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VGAE model</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altLang="zh-CN" dirty="0">
                <a:hlinkClick r:id="rId1"/>
              </a:rPr>
              <a:t>New VGAE model: Flawless1202/</a:t>
            </a:r>
            <a:r>
              <a:rPr lang="en-US" altLang="zh-CN" dirty="0" err="1">
                <a:hlinkClick r:id="rId1"/>
              </a:rPr>
              <a:t>VGAE_pyG</a:t>
            </a:r>
            <a:r>
              <a:rPr lang="en-US" altLang="zh-CN" dirty="0">
                <a:hlinkClick r:id="rId1"/>
              </a:rPr>
              <a:t>: An VGAE implementation using </a:t>
            </a:r>
            <a:r>
              <a:rPr lang="en-US" altLang="zh-CN" dirty="0" err="1">
                <a:hlinkClick r:id="rId1"/>
              </a:rPr>
              <a:t>pytorch</a:t>
            </a:r>
            <a:r>
              <a:rPr lang="en-US" altLang="zh-CN" dirty="0">
                <a:hlinkClick r:id="rId1"/>
              </a:rPr>
              <a:t> geometric. (github.com)</a:t>
            </a:r>
            <a:endParaRPr lang="en-US" altLang="zh-CN" dirty="0"/>
          </a:p>
          <a:p>
            <a:pPr marL="0" indent="0">
              <a:buNone/>
            </a:pPr>
            <a:endParaRPr lang="en-US" dirty="0"/>
          </a:p>
          <a:p>
            <a:r>
              <a:rPr lang="en-US" dirty="0"/>
              <a:t>Input: 30 graphs with 10 nodes</a:t>
            </a:r>
            <a:endParaRPr lang="en-US" dirty="0"/>
          </a:p>
          <a:p>
            <a:r>
              <a:rPr lang="en-US" dirty="0"/>
              <a:t>Optimizers: Adams optimizer with learning rate 0.001</a:t>
            </a:r>
            <a:endParaRPr lang="en-US" dirty="0"/>
          </a:p>
          <a:p>
            <a:r>
              <a:rPr lang="en-US" dirty="0" err="1"/>
              <a:t>Epoches</a:t>
            </a:r>
            <a:r>
              <a:rPr lang="en-US" dirty="0"/>
              <a:t>: 1000000 </a:t>
            </a:r>
            <a:r>
              <a:rPr lang="en-US" dirty="0" err="1"/>
              <a:t>epoches</a:t>
            </a:r>
            <a:endParaRPr lang="en-US" dirty="0"/>
          </a:p>
          <a:p>
            <a:r>
              <a:rPr lang="en-US" dirty="0"/>
              <a:t>Latent space: 2 out-channels</a:t>
            </a:r>
            <a:endParaRPr lang="en-US" dirty="0"/>
          </a:p>
          <a:p>
            <a:r>
              <a:rPr lang="en-US" dirty="0"/>
              <a:t>p = 0.8 for the upper left submatrix</a:t>
            </a:r>
            <a:endParaRPr lang="en-US" dirty="0"/>
          </a:p>
          <a:p>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two bootstrap simulations from control model generated matrices </a:t>
            </a:r>
            <a:endParaRPr lang="en-US" dirty="0"/>
          </a:p>
        </p:txBody>
      </p:sp>
      <p:sp>
        <p:nvSpPr>
          <p:cNvPr id="4" name="Content Placeholder 3"/>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endParaRPr lang="en-US" dirty="0"/>
          </a:p>
          <a:p>
            <a:pPr marL="0" indent="0">
              <a:buNone/>
            </a:pPr>
            <a:endParaRPr lang="en-US" dirty="0"/>
          </a:p>
          <a:p>
            <a:r>
              <a:rPr lang="en-US" dirty="0"/>
              <a:t>P-value: array([1.   , 0.462, 0.757, 0.788, 0.69 , 0.058, 0.562, 0.884, 0.705, 0.285, 0.518, 1.   , 1.   , 0.782, 0.95 , 0.563, 0.563, 0.795, 0.884, 0.662, 0.546, 0.985, 0.779, 0.553, 0.46 , 0.677, 0.771, 0.89 , 0.563, 0.562, 0.182, 0.416, 0.949, 0.793, 0.563, 0.562, 0.892, 0.793])</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a:t>
            </a:r>
            <a:endParaRPr lang="en-US" dirty="0"/>
          </a:p>
        </p:txBody>
      </p:sp>
      <p:sp>
        <p:nvSpPr>
          <p:cNvPr id="3" name="Content Placeholder 2"/>
          <p:cNvSpPr>
            <a:spLocks noGrp="1"/>
          </p:cNvSpPr>
          <p:nvPr>
            <p:ph idx="1"/>
          </p:nvPr>
        </p:nvSpPr>
        <p:spPr/>
        <p:txBody>
          <a:bodyPr/>
          <a:lstStyle/>
          <a:p>
            <a:r>
              <a:rPr lang="en-US" dirty="0"/>
              <a:t>/ orphan nodes.</a:t>
            </a:r>
            <a:endParaRPr lang="en-US" dirty="0"/>
          </a:p>
          <a:p>
            <a:r>
              <a:rPr lang="en-US" dirty="0"/>
              <a:t>Test between original samples.</a:t>
            </a:r>
            <a:endParaRPr lang="en-US" dirty="0"/>
          </a:p>
          <a:p>
            <a:r>
              <a:rPr lang="en-US" dirty="0"/>
              <a:t>Generates n. Large size for filter-value selection.</a:t>
            </a:r>
            <a:endParaRPr lang="en-US" dirty="0"/>
          </a:p>
          <a:p>
            <a:r>
              <a:rPr lang="en-US" dirty="0"/>
              <a:t>Label figure.</a:t>
            </a:r>
            <a:endParaRPr lang="en-US" dirty="0"/>
          </a:p>
          <a:p>
            <a:r>
              <a:rPr lang="en-US" dirty="0" err="1"/>
              <a:t>Beeferroni</a:t>
            </a:r>
            <a:r>
              <a:rPr lang="en-US" dirty="0"/>
              <a:t> correction for all.</a:t>
            </a:r>
            <a:endParaRPr lang="en-US" dirty="0"/>
          </a:p>
          <a:p>
            <a:r>
              <a:rPr lang="en-US" dirty="0"/>
              <a:t>Arr2tbl.</a:t>
            </a:r>
            <a:endParaRPr lang="en-US" dirty="0"/>
          </a:p>
          <a:p>
            <a:pPr marL="0" indent="0">
              <a:buNone/>
            </a:pPr>
            <a:endParaRPr lang="en-US" dirty="0"/>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orphan nodes</a:t>
            </a:r>
            <a:endParaRPr lang="en-US" dirty="0"/>
          </a:p>
        </p:txBody>
      </p:sp>
      <p:sp>
        <p:nvSpPr>
          <p:cNvPr id="3" name="Content Placeholder 2"/>
          <p:cNvSpPr>
            <a:spLocks noGrp="1"/>
          </p:cNvSpPr>
          <p:nvPr>
            <p:ph idx="1"/>
          </p:nvPr>
        </p:nvSpPr>
        <p:spPr/>
        <p:txBody>
          <a:bodyPr>
            <a:normAutofit lnSpcReduction="10000"/>
          </a:bodyPr>
          <a:lstStyle/>
          <a:p>
            <a:r>
              <a:rPr lang="en-US" dirty="0"/>
              <a:t>Non-orphan nodes in IPF group: 19 nodes</a:t>
            </a:r>
            <a:endParaRPr lang="en-US" dirty="0"/>
          </a:p>
          <a:p>
            <a:pPr lvl="2"/>
            <a:r>
              <a:rPr lang="en-US" dirty="0"/>
              <a:t>[ 1,  2,  3,  4,  5,  8,  9, 13, 14, 17, 19, 20, 21, 22, 23, 25, 30, 31, 32]</a:t>
            </a:r>
            <a:endParaRPr lang="en-US" dirty="0"/>
          </a:p>
          <a:p>
            <a:r>
              <a:rPr lang="en-US" dirty="0"/>
              <a:t>Delete all columns and rows of orphan nodes in IPF adjacency matrices and use 19*19 matrices to train the model. After training the model and generating new IPF adjacency matrices, we will recover the adjacency matrices by adding back zero rows and columns by orphan nodes indexes.</a:t>
            </a:r>
            <a:endParaRPr lang="en-US" dirty="0"/>
          </a:p>
          <a:p>
            <a:r>
              <a:rPr lang="en-US" altLang="zh-CN" dirty="0"/>
              <a:t>Non-orphan nodes in Control group: 19 nodes</a:t>
            </a:r>
            <a:endParaRPr lang="en-US" altLang="zh-CN" dirty="0"/>
          </a:p>
          <a:p>
            <a:pPr lvl="2"/>
            <a:r>
              <a:rPr lang="en-US" altLang="zh-CN" dirty="0"/>
              <a:t>[ 1,  2,  3,  4,  5,  8,  9, 13, 14, 17, 19, 20, 21, 22, 23, 25, 30, 31, 32]</a:t>
            </a:r>
            <a:endParaRPr lang="en-US" altLang="zh-C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Delete Orphan nodes</a:t>
            </a:r>
            <a:endParaRPr lang="en-US" dirty="0"/>
          </a:p>
        </p:txBody>
      </p:sp>
      <p:sp>
        <p:nvSpPr>
          <p:cNvPr id="11" name="TextBox 10"/>
          <p:cNvSpPr txBox="1"/>
          <p:nvPr/>
        </p:nvSpPr>
        <p:spPr>
          <a:xfrm>
            <a:off x="1137370" y="6308725"/>
            <a:ext cx="3711272" cy="369332"/>
          </a:xfrm>
          <a:prstGeom prst="rect">
            <a:avLst/>
          </a:prstGeom>
          <a:noFill/>
        </p:spPr>
        <p:txBody>
          <a:bodyPr wrap="none" rtlCol="0">
            <a:spAutoFit/>
          </a:bodyPr>
          <a:lstStyle/>
          <a:p>
            <a:r>
              <a:rPr lang="en-US" dirty="0"/>
              <a:t>32 IPF original adjacency matrices</a:t>
            </a:r>
            <a:endParaRPr lang="en-US" dirty="0"/>
          </a:p>
        </p:txBody>
      </p:sp>
      <p:pic>
        <p:nvPicPr>
          <p:cNvPr id="13" name="Content Placeholder 12"/>
          <p:cNvPicPr>
            <a:picLocks noGrp="1" noChangeAspect="1"/>
          </p:cNvPicPr>
          <p:nvPr>
            <p:ph sz="half" idx="2"/>
          </p:nvPr>
        </p:nvPicPr>
        <p:blipFill>
          <a:blip r:embed="rId1"/>
          <a:stretch>
            <a:fillRect/>
          </a:stretch>
        </p:blipFill>
        <p:spPr>
          <a:xfrm>
            <a:off x="6256792" y="1600200"/>
            <a:ext cx="5266416" cy="4525963"/>
          </a:xfrm>
        </p:spPr>
      </p:pic>
      <p:pic>
        <p:nvPicPr>
          <p:cNvPr id="12" name="Content Placeholder 8"/>
          <p:cNvPicPr>
            <a:picLocks noGrp="1" noChangeAspect="1"/>
          </p:cNvPicPr>
          <p:nvPr>
            <p:ph sz="half" idx="1"/>
          </p:nvPr>
        </p:nvPicPr>
        <p:blipFill>
          <a:blip r:embed="rId2"/>
          <a:stretch>
            <a:fillRect/>
          </a:stretch>
        </p:blipFill>
        <p:spPr>
          <a:xfrm>
            <a:off x="672570" y="1600200"/>
            <a:ext cx="5258859" cy="4525963"/>
          </a:xfrm>
        </p:spPr>
      </p:pic>
      <p:sp>
        <p:nvSpPr>
          <p:cNvPr id="14" name="TextBox 13"/>
          <p:cNvSpPr txBox="1"/>
          <p:nvPr/>
        </p:nvSpPr>
        <p:spPr>
          <a:xfrm>
            <a:off x="6162330" y="6308725"/>
            <a:ext cx="5455340" cy="369332"/>
          </a:xfrm>
          <a:prstGeom prst="rect">
            <a:avLst/>
          </a:prstGeom>
          <a:noFill/>
        </p:spPr>
        <p:txBody>
          <a:bodyPr wrap="none" rtlCol="0">
            <a:spAutoFit/>
          </a:bodyPr>
          <a:lstStyle/>
          <a:p>
            <a:r>
              <a:rPr lang="en-US" dirty="0"/>
              <a:t>IPF adjacency matrices after deleting orphan nodes</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Delete Orphan nodes</a:t>
            </a:r>
            <a:endParaRPr lang="en-US" dirty="0"/>
          </a:p>
        </p:txBody>
      </p:sp>
      <p:sp>
        <p:nvSpPr>
          <p:cNvPr id="11" name="TextBox 10"/>
          <p:cNvSpPr txBox="1"/>
          <p:nvPr/>
        </p:nvSpPr>
        <p:spPr>
          <a:xfrm>
            <a:off x="1137370" y="6308725"/>
            <a:ext cx="4095993" cy="369332"/>
          </a:xfrm>
          <a:prstGeom prst="rect">
            <a:avLst/>
          </a:prstGeom>
          <a:noFill/>
        </p:spPr>
        <p:txBody>
          <a:bodyPr wrap="none" rtlCol="0">
            <a:spAutoFit/>
          </a:bodyPr>
          <a:lstStyle/>
          <a:p>
            <a:r>
              <a:rPr lang="en-US" dirty="0"/>
              <a:t>28 Control original adjacency matrices</a:t>
            </a:r>
            <a:endParaRPr lang="en-US" dirty="0"/>
          </a:p>
        </p:txBody>
      </p:sp>
      <p:sp>
        <p:nvSpPr>
          <p:cNvPr id="14" name="TextBox 13"/>
          <p:cNvSpPr txBox="1"/>
          <p:nvPr/>
        </p:nvSpPr>
        <p:spPr>
          <a:xfrm>
            <a:off x="6162330" y="6308725"/>
            <a:ext cx="5788764" cy="369332"/>
          </a:xfrm>
          <a:prstGeom prst="rect">
            <a:avLst/>
          </a:prstGeom>
          <a:noFill/>
        </p:spPr>
        <p:txBody>
          <a:bodyPr wrap="none" rtlCol="0">
            <a:spAutoFit/>
          </a:bodyPr>
          <a:lstStyle/>
          <a:p>
            <a:r>
              <a:rPr lang="en-US" dirty="0"/>
              <a:t>Control adjacency matrices after deleting orphan nodes</a:t>
            </a:r>
            <a:endParaRPr lang="en-US" dirty="0"/>
          </a:p>
        </p:txBody>
      </p:sp>
      <p:pic>
        <p:nvPicPr>
          <p:cNvPr id="8" name="Content Placeholder 7"/>
          <p:cNvPicPr>
            <a:picLocks noGrp="1" noChangeAspect="1"/>
          </p:cNvPicPr>
          <p:nvPr>
            <p:ph sz="half" idx="2"/>
          </p:nvPr>
        </p:nvPicPr>
        <p:blipFill>
          <a:blip r:embed="rId1"/>
          <a:stretch>
            <a:fillRect/>
          </a:stretch>
        </p:blipFill>
        <p:spPr>
          <a:xfrm>
            <a:off x="6279536" y="1600200"/>
            <a:ext cx="5220928" cy="4525963"/>
          </a:xfrm>
        </p:spPr>
      </p:pic>
      <p:pic>
        <p:nvPicPr>
          <p:cNvPr id="15" name="Content Placeholder 6"/>
          <p:cNvPicPr>
            <a:picLocks noGrp="1" noChangeAspect="1"/>
          </p:cNvPicPr>
          <p:nvPr>
            <p:ph sz="half" idx="1"/>
          </p:nvPr>
        </p:nvPicPr>
        <p:blipFill>
          <a:blip r:embed="rId2"/>
          <a:stretch>
            <a:fillRect/>
          </a:stretch>
        </p:blipFill>
        <p:spPr>
          <a:xfrm>
            <a:off x="703525" y="1600200"/>
            <a:ext cx="5196950" cy="4525963"/>
          </a:xfr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of IPF model</a:t>
            </a:r>
            <a:endParaRPr lang="en-US" dirty="0"/>
          </a:p>
        </p:txBody>
      </p:sp>
      <p:sp>
        <p:nvSpPr>
          <p:cNvPr id="13" name="TextBox 12"/>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IPF model.</a:t>
            </a:r>
            <a:endParaRPr lang="en-US" dirty="0"/>
          </a:p>
        </p:txBody>
      </p:sp>
      <p:sp>
        <p:nvSpPr>
          <p:cNvPr id="14" name="TextBox 13"/>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endParaRPr lang="en-US" dirty="0"/>
          </a:p>
        </p:txBody>
      </p:sp>
      <p:pic>
        <p:nvPicPr>
          <p:cNvPr id="9" name="Content Placeholder 12"/>
          <p:cNvPicPr>
            <a:picLocks noGrp="1" noChangeAspect="1"/>
          </p:cNvPicPr>
          <p:nvPr>
            <p:ph sz="half" idx="1"/>
          </p:nvPr>
        </p:nvPicPr>
        <p:blipFill>
          <a:blip r:embed="rId1"/>
          <a:stretch>
            <a:fillRect/>
          </a:stretch>
        </p:blipFill>
        <p:spPr>
          <a:xfrm>
            <a:off x="668792" y="1600200"/>
            <a:ext cx="5266416" cy="4525963"/>
          </a:xfrm>
        </p:spPr>
      </p:pic>
      <p:pic>
        <p:nvPicPr>
          <p:cNvPr id="8" name="Content Placeholder 7"/>
          <p:cNvPicPr>
            <a:picLocks noGrp="1" noChangeAspect="1"/>
          </p:cNvPicPr>
          <p:nvPr>
            <p:ph sz="half" idx="2"/>
          </p:nvPr>
        </p:nvPicPr>
        <p:blipFill>
          <a:blip r:embed="rId2"/>
          <a:stretch>
            <a:fillRect/>
          </a:stretch>
        </p:blipFill>
        <p:spPr>
          <a:xfrm>
            <a:off x="6197600" y="1834600"/>
            <a:ext cx="5384800" cy="2502999"/>
          </a:xfr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of Control model</a:t>
            </a:r>
            <a:endParaRPr lang="en-US" dirty="0"/>
          </a:p>
        </p:txBody>
      </p:sp>
      <p:sp>
        <p:nvSpPr>
          <p:cNvPr id="13" name="TextBox 12"/>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endParaRPr lang="en-US" dirty="0"/>
          </a:p>
        </p:txBody>
      </p:sp>
      <p:sp>
        <p:nvSpPr>
          <p:cNvPr id="14" name="TextBox 13"/>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endParaRPr lang="en-US" dirty="0"/>
          </a:p>
        </p:txBody>
      </p:sp>
      <p:pic>
        <p:nvPicPr>
          <p:cNvPr id="10" name="Content Placeholder 7"/>
          <p:cNvPicPr>
            <a:picLocks noGrp="1" noChangeAspect="1"/>
          </p:cNvPicPr>
          <p:nvPr>
            <p:ph sz="half" idx="1"/>
          </p:nvPr>
        </p:nvPicPr>
        <p:blipFill>
          <a:blip r:embed="rId1"/>
          <a:stretch>
            <a:fillRect/>
          </a:stretch>
        </p:blipFill>
        <p:spPr>
          <a:xfrm>
            <a:off x="691536" y="1600200"/>
            <a:ext cx="5220928" cy="4525963"/>
          </a:xfrm>
        </p:spPr>
      </p:pic>
      <p:pic>
        <p:nvPicPr>
          <p:cNvPr id="11" name="Content Placeholder 10"/>
          <p:cNvPicPr>
            <a:picLocks noGrp="1" noChangeAspect="1"/>
          </p:cNvPicPr>
          <p:nvPr>
            <p:ph sz="half" idx="2"/>
          </p:nvPr>
        </p:nvPicPr>
        <p:blipFill>
          <a:blip r:embed="rId2"/>
          <a:stretch>
            <a:fillRect/>
          </a:stretch>
        </p:blipFill>
        <p:spPr>
          <a:xfrm>
            <a:off x="6226364" y="2057400"/>
            <a:ext cx="5384800" cy="2488430"/>
          </a:xfr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IPF model</a:t>
            </a:r>
            <a:br>
              <a:rPr lang="en-US" altLang="zh-CN" dirty="0"/>
            </a:br>
            <a:endParaRPr lang="en-US" dirty="0"/>
          </a:p>
        </p:txBody>
      </p:sp>
      <p:sp>
        <p:nvSpPr>
          <p:cNvPr id="4" name="Content Placeholder 3"/>
          <p:cNvSpPr>
            <a:spLocks noGrp="1"/>
          </p:cNvSpPr>
          <p:nvPr>
            <p:ph sz="half" idx="2"/>
          </p:nvPr>
        </p:nvSpPr>
        <p:spPr/>
        <p:txBody>
          <a:bodyPr>
            <a:normAutofit fontScale="77500" lnSpcReduction="20000"/>
          </a:bodyPr>
          <a:lstStyle/>
          <a:p>
            <a:r>
              <a:rPr lang="en-US" altLang="zh-CN" sz="2800" dirty="0"/>
              <a:t>Filtering rule:</a:t>
            </a:r>
            <a:endParaRPr lang="en-US" altLang="zh-CN" sz="2800" dirty="0"/>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endParaRPr lang="en-US" altLang="zh-CN" sz="2800" dirty="0"/>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endParaRPr lang="en-US" altLang="zh-CN" sz="2800" dirty="0"/>
          </a:p>
          <a:p>
            <a:r>
              <a:rPr lang="en-US" altLang="zh-CN" sz="2800" dirty="0"/>
              <a:t>0.54 is the </a:t>
            </a:r>
            <a:r>
              <a:rPr lang="en-US" altLang="zh-CN" sz="2800" dirty="0" err="1"/>
              <a:t>filter_value</a:t>
            </a:r>
            <a:r>
              <a:rPr lang="en-US" altLang="zh-CN" sz="2800" dirty="0"/>
              <a:t> which maximizes the number of nodes with p-value &gt;= 0.05/19. The number of non-significant nodes is 17. </a:t>
            </a:r>
            <a:endParaRPr lang="en-US" altLang="zh-CN" sz="2800" dirty="0"/>
          </a:p>
          <a:p>
            <a:endParaRPr lang="en-US" dirty="0"/>
          </a:p>
        </p:txBody>
      </p:sp>
      <p:sp>
        <p:nvSpPr>
          <p:cNvPr id="5" name="Title 1"/>
          <p:cNvSpPr txBox="1"/>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9" name="Content Placeholder 8"/>
          <p:cNvPicPr>
            <a:picLocks noGrp="1" noChangeAspect="1"/>
          </p:cNvPicPr>
          <p:nvPr>
            <p:ph sz="half" idx="1"/>
          </p:nvPr>
        </p:nvPicPr>
        <p:blipFill>
          <a:blip r:embed="rId1"/>
          <a:stretch>
            <a:fillRect/>
          </a:stretch>
        </p:blipFill>
        <p:spPr>
          <a:xfrm>
            <a:off x="1219200" y="2087161"/>
            <a:ext cx="4157373" cy="2683678"/>
          </a:xfr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Control model</a:t>
            </a:r>
            <a:br>
              <a:rPr lang="en-US" altLang="zh-CN" dirty="0"/>
            </a:br>
            <a:endParaRPr lang="en-US" dirty="0"/>
          </a:p>
        </p:txBody>
      </p:sp>
      <p:sp>
        <p:nvSpPr>
          <p:cNvPr id="4" name="Content Placeholder 3"/>
          <p:cNvSpPr>
            <a:spLocks noGrp="1"/>
          </p:cNvSpPr>
          <p:nvPr>
            <p:ph sz="half" idx="2"/>
          </p:nvPr>
        </p:nvSpPr>
        <p:spPr/>
        <p:txBody>
          <a:bodyPr>
            <a:normAutofit fontScale="77500" lnSpcReduction="20000"/>
          </a:bodyPr>
          <a:lstStyle/>
          <a:p>
            <a:r>
              <a:rPr lang="en-US" altLang="zh-CN" sz="2800" dirty="0"/>
              <a:t>Filtering rule:</a:t>
            </a:r>
            <a:endParaRPr lang="en-US" altLang="zh-CN" sz="2800" dirty="0"/>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endParaRPr lang="en-US" altLang="zh-CN" sz="2800" dirty="0"/>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endParaRPr lang="en-US" altLang="zh-CN" sz="2800" dirty="0"/>
          </a:p>
          <a:p>
            <a:r>
              <a:rPr lang="en-US" altLang="zh-CN" sz="2800" dirty="0"/>
              <a:t>0.72 is the </a:t>
            </a:r>
            <a:r>
              <a:rPr lang="en-US" altLang="zh-CN" sz="2800" dirty="0" err="1"/>
              <a:t>filter_value</a:t>
            </a:r>
            <a:r>
              <a:rPr lang="en-US" altLang="zh-CN" sz="2800" dirty="0"/>
              <a:t> which maximizes the number of nodes with p-value &gt;= 0.05/19. The number of non-significant nodes is </a:t>
            </a:r>
            <a:r>
              <a:rPr lang="en-US" altLang="zh-CN" dirty="0"/>
              <a:t>19</a:t>
            </a:r>
            <a:r>
              <a:rPr lang="en-US" altLang="zh-CN" sz="2800" dirty="0"/>
              <a:t>. </a:t>
            </a:r>
            <a:endParaRPr lang="en-US" altLang="zh-CN" sz="2800" dirty="0"/>
          </a:p>
          <a:p>
            <a:endParaRPr lang="en-US" dirty="0"/>
          </a:p>
        </p:txBody>
      </p:sp>
      <p:sp>
        <p:nvSpPr>
          <p:cNvPr id="5" name="Title 1"/>
          <p:cNvSpPr txBox="1"/>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7" name="Content Placeholder 6"/>
          <p:cNvPicPr>
            <a:picLocks noGrp="1" noChangeAspect="1"/>
          </p:cNvPicPr>
          <p:nvPr>
            <p:ph sz="half" idx="1"/>
          </p:nvPr>
        </p:nvPicPr>
        <p:blipFill>
          <a:blip r:embed="rId1"/>
          <a:stretch>
            <a:fillRect/>
          </a:stretch>
        </p:blipFill>
        <p:spPr>
          <a:xfrm>
            <a:off x="1019685" y="1900151"/>
            <a:ext cx="4515336" cy="2991481"/>
          </a:xfr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original IPF and Control adjacency matrices</a:t>
            </a:r>
            <a:endParaRPr lang="en-US" dirty="0"/>
          </a:p>
        </p:txBody>
      </p:sp>
      <p:sp>
        <p:nvSpPr>
          <p:cNvPr id="14" name="Content Placeholder 13"/>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5, 8, 9, 14, 19, 20, 21, 22, 23, 25</a:t>
            </a:r>
            <a:endParaRPr lang="en-US" dirty="0"/>
          </a:p>
        </p:txBody>
      </p:sp>
      <p:graphicFrame>
        <p:nvGraphicFramePr>
          <p:cNvPr id="10" name="Table 10"/>
          <p:cNvGraphicFramePr>
            <a:graphicFrameLocks noGrp="1"/>
          </p:cNvGraphicFramePr>
          <p:nvPr/>
        </p:nvGraphicFramePr>
        <p:xfrm>
          <a:off x="6685416" y="1470121"/>
          <a:ext cx="2057400" cy="2930498"/>
        </p:xfrm>
        <a:graphic>
          <a:graphicData uri="http://schemas.openxmlformats.org/drawingml/2006/table">
            <a:tbl>
              <a:tblPr>
                <a:tableStyleId>{5C22544A-7EE6-4342-B048-85BDC9FD1C3A}</a:tableStyleId>
              </a:tblPr>
              <a:tblGrid>
                <a:gridCol w="1028700"/>
                <a:gridCol w="1028700"/>
              </a:tblGrid>
              <a:tr h="329621">
                <a:tc>
                  <a:txBody>
                    <a:bodyPr/>
                    <a:lstStyle/>
                    <a:p>
                      <a:pPr algn="r" fontAlgn="ctr"/>
                      <a:r>
                        <a:rPr lang="en-US" altLang="zh-CN" b="1">
                          <a:effectLst/>
                        </a:rPr>
                        <a:t>30</a:t>
                      </a:r>
                      <a:endParaRPr lang="en-US" altLang="zh-CN" b="1">
                        <a:effectLst/>
                      </a:endParaRPr>
                    </a:p>
                  </a:txBody>
                  <a:tcPr anchor="ctr"/>
                </a:tc>
                <a:tc>
                  <a:txBody>
                    <a:bodyPr/>
                    <a:lstStyle/>
                    <a:p>
                      <a:pPr algn="r" fontAlgn="ctr"/>
                      <a:r>
                        <a:rPr lang="en-US" altLang="zh-CN" dirty="0">
                          <a:effectLst/>
                        </a:rPr>
                        <a:t>0.348</a:t>
                      </a:r>
                      <a:endParaRPr lang="en-US" altLang="zh-CN" dirty="0">
                        <a:effectLst/>
                      </a:endParaRPr>
                    </a:p>
                  </a:txBody>
                  <a:tcPr anchor="ctr"/>
                </a:tc>
              </a:tr>
              <a:tr h="329621">
                <a:tc>
                  <a:txBody>
                    <a:bodyPr/>
                    <a:lstStyle/>
                    <a:p>
                      <a:pPr algn="r" fontAlgn="ctr"/>
                      <a:r>
                        <a:rPr lang="en-US" altLang="zh-CN" b="1">
                          <a:effectLst/>
                        </a:rPr>
                        <a:t>31</a:t>
                      </a:r>
                      <a:endParaRPr lang="en-US" altLang="zh-CN" b="1">
                        <a:effectLst/>
                      </a:endParaRPr>
                    </a:p>
                  </a:txBody>
                  <a:tcPr anchor="ctr"/>
                </a:tc>
                <a:tc>
                  <a:txBody>
                    <a:bodyPr/>
                    <a:lstStyle/>
                    <a:p>
                      <a:pPr algn="r" fontAlgn="ctr"/>
                      <a:r>
                        <a:rPr lang="en-US" altLang="zh-CN">
                          <a:effectLst/>
                        </a:rPr>
                        <a:t>0.006</a:t>
                      </a:r>
                      <a:endParaRPr lang="en-US" altLang="zh-CN">
                        <a:effectLst/>
                      </a:endParaRPr>
                    </a:p>
                  </a:txBody>
                  <a:tcPr anchor="ctr"/>
                </a:tc>
              </a:tr>
              <a:tr h="329621">
                <a:tc>
                  <a:txBody>
                    <a:bodyPr/>
                    <a:lstStyle/>
                    <a:p>
                      <a:pPr algn="r" fontAlgn="ctr"/>
                      <a:r>
                        <a:rPr lang="en-US" altLang="zh-CN" b="1">
                          <a:effectLst/>
                        </a:rPr>
                        <a:t>32</a:t>
                      </a:r>
                      <a:endParaRPr lang="en-US" altLang="zh-CN" b="1">
                        <a:effectLst/>
                      </a:endParaRPr>
                    </a:p>
                  </a:txBody>
                  <a:tcPr anchor="ctr"/>
                </a:tc>
                <a:tc>
                  <a:txBody>
                    <a:bodyPr/>
                    <a:lstStyle/>
                    <a:p>
                      <a:pPr algn="r" fontAlgn="ctr"/>
                      <a:r>
                        <a:rPr lang="en-US" altLang="zh-CN">
                          <a:effectLst/>
                        </a:rPr>
                        <a:t>0.218</a:t>
                      </a:r>
                      <a:endParaRPr lang="en-US" altLang="zh-CN">
                        <a:effectLst/>
                      </a:endParaRPr>
                    </a:p>
                  </a:txBody>
                  <a:tcPr anchor="ctr"/>
                </a:tc>
              </a:tr>
              <a:tr h="329621">
                <a:tc>
                  <a:txBody>
                    <a:bodyPr/>
                    <a:lstStyle/>
                    <a:p>
                      <a:pPr algn="r" fontAlgn="ctr"/>
                      <a:r>
                        <a:rPr lang="en-US" altLang="zh-CN" b="1">
                          <a:effectLst/>
                        </a:rPr>
                        <a:t>33</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29621">
                <a:tc>
                  <a:txBody>
                    <a:bodyPr/>
                    <a:lstStyle/>
                    <a:p>
                      <a:pPr algn="r" fontAlgn="ctr"/>
                      <a:r>
                        <a:rPr lang="en-US" altLang="zh-CN" b="1">
                          <a:effectLst/>
                        </a:rPr>
                        <a:t>34</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29621">
                <a:tc>
                  <a:txBody>
                    <a:bodyPr/>
                    <a:lstStyle/>
                    <a:p>
                      <a:pPr algn="r" fontAlgn="ctr"/>
                      <a:r>
                        <a:rPr lang="en-US" altLang="zh-CN" b="1">
                          <a:effectLst/>
                        </a:rPr>
                        <a:t>35</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29621">
                <a:tc>
                  <a:txBody>
                    <a:bodyPr/>
                    <a:lstStyle/>
                    <a:p>
                      <a:pPr algn="r" fontAlgn="ctr"/>
                      <a:r>
                        <a:rPr lang="en-US" altLang="zh-CN" b="1">
                          <a:effectLst/>
                        </a:rPr>
                        <a:t>36</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178">
                <a:tc>
                  <a:txBody>
                    <a:bodyPr/>
                    <a:lstStyle/>
                    <a:p>
                      <a:pPr algn="r" fontAlgn="ctr"/>
                      <a:r>
                        <a:rPr lang="en-US" altLang="zh-CN" b="1">
                          <a:effectLst/>
                        </a:rPr>
                        <a:t>37</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bl>
          </a:graphicData>
        </a:graphic>
      </p:graphicFrame>
      <p:graphicFrame>
        <p:nvGraphicFramePr>
          <p:cNvPr id="11" name="Table 11"/>
          <p:cNvGraphicFramePr>
            <a:graphicFrameLocks noGrp="1"/>
          </p:cNvGraphicFramePr>
          <p:nvPr/>
        </p:nvGraphicFramePr>
        <p:xfrm>
          <a:off x="457200"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0</a:t>
                      </a:r>
                      <a:endParaRPr lang="en-US" altLang="zh-CN" b="1" dirty="0">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dirty="0">
                          <a:effectLst/>
                        </a:rPr>
                        <a:t>1</a:t>
                      </a:r>
                      <a:endParaRPr lang="en-US" altLang="zh-CN" b="1" dirty="0">
                        <a:effectLst/>
                      </a:endParaRPr>
                    </a:p>
                  </a:txBody>
                  <a:tcPr anchor="ctr"/>
                </a:tc>
                <a:tc>
                  <a:txBody>
                    <a:bodyPr/>
                    <a:lstStyle/>
                    <a:p>
                      <a:pPr algn="r" fontAlgn="ctr"/>
                      <a:r>
                        <a:rPr lang="en-US" altLang="zh-CN">
                          <a:effectLst/>
                        </a:rPr>
                        <a:t>0.516</a:t>
                      </a:r>
                      <a:endParaRPr lang="en-US" altLang="zh-CN">
                        <a:effectLst/>
                      </a:endParaRPr>
                    </a:p>
                  </a:txBody>
                  <a:tcPr anchor="ctr"/>
                </a:tc>
              </a:tr>
              <a:tr h="370840">
                <a:tc>
                  <a:txBody>
                    <a:bodyPr/>
                    <a:lstStyle/>
                    <a:p>
                      <a:pPr algn="r" fontAlgn="ctr"/>
                      <a:r>
                        <a:rPr lang="en-US" altLang="zh-CN" b="1">
                          <a:effectLst/>
                        </a:rPr>
                        <a:t>2</a:t>
                      </a:r>
                      <a:endParaRPr lang="en-US" altLang="zh-CN" b="1">
                        <a:effectLst/>
                      </a:endParaRPr>
                    </a:p>
                  </a:txBody>
                  <a:tcPr anchor="ctr"/>
                </a:tc>
                <a:tc>
                  <a:txBody>
                    <a:bodyPr/>
                    <a:lstStyle/>
                    <a:p>
                      <a:pPr algn="r" fontAlgn="ctr"/>
                      <a:r>
                        <a:rPr lang="en-US" altLang="zh-CN">
                          <a:effectLst/>
                        </a:rPr>
                        <a:t>0.139</a:t>
                      </a:r>
                      <a:endParaRPr lang="en-US" altLang="zh-CN">
                        <a:effectLst/>
                      </a:endParaRPr>
                    </a:p>
                  </a:txBody>
                  <a:tcPr anchor="ctr"/>
                </a:tc>
              </a:tr>
              <a:tr h="370840">
                <a:tc>
                  <a:txBody>
                    <a:bodyPr/>
                    <a:lstStyle/>
                    <a:p>
                      <a:pPr algn="r" fontAlgn="ctr"/>
                      <a:r>
                        <a:rPr lang="en-US" altLang="zh-CN" b="1">
                          <a:effectLst/>
                        </a:rPr>
                        <a:t>3</a:t>
                      </a:r>
                      <a:endParaRPr lang="en-US" altLang="zh-CN" b="1">
                        <a:effectLst/>
                      </a:endParaRPr>
                    </a:p>
                  </a:txBody>
                  <a:tcPr anchor="ctr"/>
                </a:tc>
                <a:tc>
                  <a:txBody>
                    <a:bodyPr/>
                    <a:lstStyle/>
                    <a:p>
                      <a:pPr algn="r" fontAlgn="ctr"/>
                      <a:r>
                        <a:rPr lang="en-US" altLang="zh-CN" dirty="0">
                          <a:effectLst/>
                        </a:rPr>
                        <a:t>0.679</a:t>
                      </a:r>
                      <a:endParaRPr lang="en-US" altLang="zh-CN" dirty="0">
                        <a:effectLst/>
                      </a:endParaRPr>
                    </a:p>
                  </a:txBody>
                  <a:tcPr anchor="ctr"/>
                </a:tc>
              </a:tr>
              <a:tr h="370840">
                <a:tc>
                  <a:txBody>
                    <a:bodyPr/>
                    <a:lstStyle/>
                    <a:p>
                      <a:pPr algn="r" fontAlgn="ctr"/>
                      <a:r>
                        <a:rPr lang="en-US" altLang="zh-CN" b="1">
                          <a:effectLst/>
                        </a:rPr>
                        <a:t>4</a:t>
                      </a:r>
                      <a:endParaRPr lang="en-US" altLang="zh-CN" b="1">
                        <a:effectLst/>
                      </a:endParaRPr>
                    </a:p>
                  </a:txBody>
                  <a:tcPr anchor="ctr"/>
                </a:tc>
                <a:tc>
                  <a:txBody>
                    <a:bodyPr/>
                    <a:lstStyle/>
                    <a:p>
                      <a:pPr algn="r" fontAlgn="ctr"/>
                      <a:r>
                        <a:rPr lang="en-US" altLang="zh-CN">
                          <a:effectLst/>
                        </a:rPr>
                        <a:t>0.376</a:t>
                      </a:r>
                      <a:endParaRPr lang="en-US" altLang="zh-CN">
                        <a:effectLst/>
                      </a:endParaRPr>
                    </a:p>
                  </a:txBody>
                  <a:tcPr anchor="ctr"/>
                </a:tc>
              </a:tr>
              <a:tr h="370840">
                <a:tc>
                  <a:txBody>
                    <a:bodyPr/>
                    <a:lstStyle/>
                    <a:p>
                      <a:pPr algn="r" fontAlgn="ctr"/>
                      <a:r>
                        <a:rPr lang="en-US" altLang="zh-CN" b="1">
                          <a:effectLst/>
                        </a:rPr>
                        <a:t>5</a:t>
                      </a:r>
                      <a:endParaRPr lang="en-US" altLang="zh-CN" b="1">
                        <a:effectLst/>
                      </a:endParaRPr>
                    </a:p>
                  </a:txBody>
                  <a:tcPr anchor="ctr"/>
                </a:tc>
                <a:tc>
                  <a:txBody>
                    <a:bodyPr/>
                    <a:lstStyle/>
                    <a:p>
                      <a:pPr algn="r" fontAlgn="ctr"/>
                      <a:r>
                        <a:rPr lang="en-US" altLang="zh-CN">
                          <a:effectLst/>
                        </a:rPr>
                        <a:t>0.000</a:t>
                      </a:r>
                      <a:endParaRPr lang="en-US" altLang="zh-CN">
                        <a:effectLst/>
                      </a:endParaRPr>
                    </a:p>
                  </a:txBody>
                  <a:tcPr anchor="ctr"/>
                </a:tc>
              </a:tr>
              <a:tr h="370840">
                <a:tc>
                  <a:txBody>
                    <a:bodyPr/>
                    <a:lstStyle/>
                    <a:p>
                      <a:pPr algn="r" fontAlgn="ctr"/>
                      <a:r>
                        <a:rPr lang="en-US" altLang="zh-CN" b="1">
                          <a:effectLst/>
                        </a:rPr>
                        <a:t>6</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7</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8</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9</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bl>
          </a:graphicData>
        </a:graphic>
      </p:graphicFrame>
      <p:graphicFrame>
        <p:nvGraphicFramePr>
          <p:cNvPr id="12" name="Table 11"/>
          <p:cNvGraphicFramePr>
            <a:graphicFrameLocks noGrp="1"/>
          </p:cNvGraphicFramePr>
          <p:nvPr/>
        </p:nvGraphicFramePr>
        <p:xfrm>
          <a:off x="2533272"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10</a:t>
                      </a:r>
                      <a:endParaRPr lang="en-US" altLang="zh-CN" b="1" dirty="0">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dirty="0">
                          <a:effectLst/>
                        </a:rPr>
                        <a:t>11</a:t>
                      </a:r>
                      <a:endParaRPr lang="en-US" altLang="zh-CN" b="1" dirty="0">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12</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13</a:t>
                      </a:r>
                      <a:endParaRPr lang="en-US" altLang="zh-CN" b="1">
                        <a:effectLst/>
                      </a:endParaRPr>
                    </a:p>
                  </a:txBody>
                  <a:tcPr anchor="ctr"/>
                </a:tc>
                <a:tc>
                  <a:txBody>
                    <a:bodyPr/>
                    <a:lstStyle/>
                    <a:p>
                      <a:pPr algn="r" fontAlgn="ctr"/>
                      <a:r>
                        <a:rPr lang="en-US" altLang="zh-CN">
                          <a:effectLst/>
                        </a:rPr>
                        <a:t>0.006</a:t>
                      </a:r>
                      <a:endParaRPr lang="en-US" altLang="zh-CN">
                        <a:effectLst/>
                      </a:endParaRPr>
                    </a:p>
                  </a:txBody>
                  <a:tcPr anchor="ctr"/>
                </a:tc>
              </a:tr>
              <a:tr h="370840">
                <a:tc>
                  <a:txBody>
                    <a:bodyPr/>
                    <a:lstStyle/>
                    <a:p>
                      <a:pPr algn="r" fontAlgn="ctr"/>
                      <a:r>
                        <a:rPr lang="en-US" altLang="zh-CN" b="1">
                          <a:effectLst/>
                        </a:rPr>
                        <a:t>14</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15</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16</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17</a:t>
                      </a:r>
                      <a:endParaRPr lang="en-US" altLang="zh-CN" b="1">
                        <a:effectLst/>
                      </a:endParaRPr>
                    </a:p>
                  </a:txBody>
                  <a:tcPr anchor="ctr"/>
                </a:tc>
                <a:tc>
                  <a:txBody>
                    <a:bodyPr/>
                    <a:lstStyle/>
                    <a:p>
                      <a:pPr algn="r" fontAlgn="ctr"/>
                      <a:r>
                        <a:rPr lang="en-US" altLang="zh-CN">
                          <a:effectLst/>
                        </a:rPr>
                        <a:t>0.008</a:t>
                      </a:r>
                      <a:endParaRPr lang="en-US" altLang="zh-CN">
                        <a:effectLst/>
                      </a:endParaRPr>
                    </a:p>
                  </a:txBody>
                  <a:tcPr anchor="ctr"/>
                </a:tc>
              </a:tr>
              <a:tr h="370840">
                <a:tc>
                  <a:txBody>
                    <a:bodyPr/>
                    <a:lstStyle/>
                    <a:p>
                      <a:pPr algn="r" fontAlgn="ctr"/>
                      <a:r>
                        <a:rPr lang="en-US" altLang="zh-CN" b="1">
                          <a:effectLst/>
                        </a:rPr>
                        <a:t>18</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19</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bl>
          </a:graphicData>
        </a:graphic>
      </p:graphicFrame>
      <p:graphicFrame>
        <p:nvGraphicFramePr>
          <p:cNvPr id="13" name="Table 12"/>
          <p:cNvGraphicFramePr>
            <a:graphicFrameLocks noGrp="1"/>
          </p:cNvGraphicFramePr>
          <p:nvPr/>
        </p:nvGraphicFramePr>
        <p:xfrm>
          <a:off x="4609344"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20</a:t>
                      </a:r>
                      <a:endParaRPr lang="en-US" altLang="zh-CN" b="1" dirty="0">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dirty="0">
                          <a:effectLst/>
                        </a:rPr>
                        <a:t>21</a:t>
                      </a:r>
                      <a:endParaRPr lang="en-US" altLang="zh-CN" b="1" dirty="0">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22</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23</a:t>
                      </a:r>
                      <a:endParaRPr lang="en-US" altLang="zh-CN" b="1">
                        <a:effectLst/>
                      </a:endParaRPr>
                    </a:p>
                  </a:txBody>
                  <a:tcPr anchor="ctr"/>
                </a:tc>
                <a:tc>
                  <a:txBody>
                    <a:bodyPr/>
                    <a:lstStyle/>
                    <a:p>
                      <a:pPr algn="r" fontAlgn="ctr"/>
                      <a:r>
                        <a:rPr lang="en-US" altLang="zh-CN" dirty="0">
                          <a:effectLst/>
                        </a:rPr>
                        <a:t>0.000</a:t>
                      </a:r>
                      <a:endParaRPr lang="en-US" altLang="zh-CN" dirty="0">
                        <a:effectLst/>
                      </a:endParaRPr>
                    </a:p>
                  </a:txBody>
                  <a:tcPr anchor="ctr"/>
                </a:tc>
              </a:tr>
              <a:tr h="370840">
                <a:tc>
                  <a:txBody>
                    <a:bodyPr/>
                    <a:lstStyle/>
                    <a:p>
                      <a:pPr algn="r" fontAlgn="ctr"/>
                      <a:r>
                        <a:rPr lang="en-US" altLang="zh-CN" b="1">
                          <a:effectLst/>
                        </a:rPr>
                        <a:t>24</a:t>
                      </a:r>
                      <a:endParaRPr lang="en-US" altLang="zh-CN" b="1">
                        <a:effectLst/>
                      </a:endParaRPr>
                    </a:p>
                  </a:txBody>
                  <a:tcPr anchor="ctr"/>
                </a:tc>
                <a:tc>
                  <a:txBody>
                    <a:bodyPr/>
                    <a:lstStyle/>
                    <a:p>
                      <a:pPr algn="r" fontAlgn="ctr"/>
                      <a:r>
                        <a:rPr lang="en-US">
                          <a:effectLst/>
                        </a:rPr>
                        <a:t>NaN</a:t>
                      </a:r>
                      <a:endParaRPr lang="en-US">
                        <a:effectLst/>
                      </a:endParaRPr>
                    </a:p>
                  </a:txBody>
                  <a:tcPr anchor="ctr"/>
                </a:tc>
              </a:tr>
              <a:tr h="370840">
                <a:tc>
                  <a:txBody>
                    <a:bodyPr/>
                    <a:lstStyle/>
                    <a:p>
                      <a:pPr algn="r" fontAlgn="ctr"/>
                      <a:r>
                        <a:rPr lang="en-US" altLang="zh-CN" b="1">
                          <a:effectLst/>
                        </a:rPr>
                        <a:t>25</a:t>
                      </a:r>
                      <a:endParaRPr lang="en-US" altLang="zh-CN" b="1">
                        <a:effectLst/>
                      </a:endParaRPr>
                    </a:p>
                  </a:txBody>
                  <a:tcPr anchor="ctr"/>
                </a:tc>
                <a:tc>
                  <a:txBody>
                    <a:bodyPr/>
                    <a:lstStyle/>
                    <a:p>
                      <a:pPr algn="r" fontAlgn="ctr"/>
                      <a:r>
                        <a:rPr lang="en-US" altLang="zh-CN">
                          <a:effectLst/>
                        </a:rPr>
                        <a:t>0.000</a:t>
                      </a:r>
                      <a:endParaRPr lang="en-US" altLang="zh-CN">
                        <a:effectLst/>
                      </a:endParaRPr>
                    </a:p>
                  </a:txBody>
                  <a:tcPr anchor="ctr"/>
                </a:tc>
              </a:tr>
              <a:tr h="370840">
                <a:tc>
                  <a:txBody>
                    <a:bodyPr/>
                    <a:lstStyle/>
                    <a:p>
                      <a:pPr algn="r" fontAlgn="ctr"/>
                      <a:r>
                        <a:rPr lang="en-US" altLang="zh-CN" b="1">
                          <a:effectLst/>
                        </a:rPr>
                        <a:t>26</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27</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28</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r h="370840">
                <a:tc>
                  <a:txBody>
                    <a:bodyPr/>
                    <a:lstStyle/>
                    <a:p>
                      <a:pPr algn="r" fontAlgn="ctr"/>
                      <a:r>
                        <a:rPr lang="en-US" altLang="zh-CN" b="1">
                          <a:effectLst/>
                        </a:rPr>
                        <a:t>29</a:t>
                      </a:r>
                      <a:endParaRPr lang="en-US" altLang="zh-CN" b="1">
                        <a:effectLst/>
                      </a:endParaRPr>
                    </a:p>
                  </a:txBody>
                  <a:tcPr anchor="ctr"/>
                </a:tc>
                <a:tc>
                  <a:txBody>
                    <a:bodyPr/>
                    <a:lstStyle/>
                    <a:p>
                      <a:pPr algn="r" fontAlgn="ctr"/>
                      <a:r>
                        <a:rPr lang="en-US" dirty="0" err="1">
                          <a:effectLst/>
                        </a:rPr>
                        <a:t>NaN</a:t>
                      </a:r>
                      <a:endParaRPr lang="en-US" dirty="0">
                        <a:effectLst/>
                      </a:endParaRPr>
                    </a:p>
                  </a:txBody>
                  <a:tcPr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7593883" y="5044132"/>
            <a:ext cx="4108759" cy="1589424"/>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0" y="66502"/>
            <a:ext cx="7191955" cy="68580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original IPF and generated IPF adjacency matrices</a:t>
            </a:r>
            <a:endParaRPr lang="en-US" dirty="0"/>
          </a:p>
        </p:txBody>
      </p:sp>
      <p:sp>
        <p:nvSpPr>
          <p:cNvPr id="14" name="Content Placeholder 13"/>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Significant nodes: 5, 6</a:t>
            </a:r>
            <a:endParaRPr lang="en-US" dirty="0"/>
          </a:p>
        </p:txBody>
      </p:sp>
      <p:graphicFrame>
        <p:nvGraphicFramePr>
          <p:cNvPr id="11" name="Table 11"/>
          <p:cNvGraphicFramePr>
            <a:graphicFrameLocks noGrp="1"/>
          </p:cNvGraphicFramePr>
          <p:nvPr/>
        </p:nvGraphicFramePr>
        <p:xfrm>
          <a:off x="457200"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0</a:t>
                      </a:r>
                      <a:endParaRPr lang="en-US" altLang="zh-CN" b="1" dirty="0">
                        <a:effectLst/>
                      </a:endParaRPr>
                    </a:p>
                  </a:txBody>
                  <a:tcPr anchor="ctr"/>
                </a:tc>
                <a:tc>
                  <a:txBody>
                    <a:bodyPr/>
                    <a:lstStyle/>
                    <a:p>
                      <a:pPr algn="r" fontAlgn="ctr"/>
                      <a:r>
                        <a:rPr lang="en-US" altLang="zh-CN" sz="1200" dirty="0">
                          <a:effectLst/>
                        </a:rPr>
                        <a:t>0.059</a:t>
                      </a:r>
                      <a:endParaRPr lang="en-US" altLang="zh-CN" sz="1200" dirty="0">
                        <a:effectLst/>
                      </a:endParaRPr>
                    </a:p>
                  </a:txBody>
                  <a:tcPr marL="59552" marR="59552" marT="29776" marB="29776" anchor="ctr"/>
                </a:tc>
              </a:tr>
              <a:tr h="370840">
                <a:tc>
                  <a:txBody>
                    <a:bodyPr/>
                    <a:lstStyle/>
                    <a:p>
                      <a:pPr algn="r" fontAlgn="ctr"/>
                      <a:r>
                        <a:rPr lang="en-US" altLang="zh-CN" b="1" dirty="0">
                          <a:effectLst/>
                        </a:rPr>
                        <a:t>1</a:t>
                      </a:r>
                      <a:endParaRPr lang="en-US" altLang="zh-CN" b="1" dirty="0">
                        <a:effectLst/>
                      </a:endParaRPr>
                    </a:p>
                  </a:txBody>
                  <a:tcPr anchor="ctr"/>
                </a:tc>
                <a:tc>
                  <a:txBody>
                    <a:bodyPr/>
                    <a:lstStyle/>
                    <a:p>
                      <a:pPr algn="r" fontAlgn="ctr"/>
                      <a:r>
                        <a:rPr lang="en-US" altLang="zh-CN" sz="1200" dirty="0">
                          <a:effectLst/>
                        </a:rPr>
                        <a:t>0.011</a:t>
                      </a:r>
                      <a:endParaRPr lang="en-US" altLang="zh-CN" sz="1200" dirty="0">
                        <a:effectLst/>
                      </a:endParaRPr>
                    </a:p>
                  </a:txBody>
                  <a:tcPr marL="59552" marR="59552" marT="29776" marB="29776" anchor="ctr"/>
                </a:tc>
              </a:tr>
              <a:tr h="370840">
                <a:tc>
                  <a:txBody>
                    <a:bodyPr/>
                    <a:lstStyle/>
                    <a:p>
                      <a:pPr algn="r" fontAlgn="ctr"/>
                      <a:r>
                        <a:rPr lang="en-US" altLang="zh-CN" b="1">
                          <a:effectLst/>
                        </a:rPr>
                        <a:t>2</a:t>
                      </a:r>
                      <a:endParaRPr lang="en-US" altLang="zh-CN" b="1">
                        <a:effectLst/>
                      </a:endParaRPr>
                    </a:p>
                  </a:txBody>
                  <a:tcPr anchor="ctr"/>
                </a:tc>
                <a:tc>
                  <a:txBody>
                    <a:bodyPr/>
                    <a:lstStyle/>
                    <a:p>
                      <a:pPr algn="r" fontAlgn="ctr"/>
                      <a:r>
                        <a:rPr lang="en-US" altLang="zh-CN" sz="1200" dirty="0">
                          <a:effectLst/>
                        </a:rPr>
                        <a:t>0.140</a:t>
                      </a:r>
                      <a:endParaRPr lang="en-US" altLang="zh-CN" sz="1200" dirty="0">
                        <a:effectLst/>
                      </a:endParaRPr>
                    </a:p>
                  </a:txBody>
                  <a:tcPr marL="59552" marR="59552" marT="29776" marB="29776" anchor="ctr"/>
                </a:tc>
              </a:tr>
              <a:tr h="370840">
                <a:tc>
                  <a:txBody>
                    <a:bodyPr/>
                    <a:lstStyle/>
                    <a:p>
                      <a:pPr algn="r" fontAlgn="ctr"/>
                      <a:r>
                        <a:rPr lang="en-US" altLang="zh-CN" b="1">
                          <a:effectLst/>
                        </a:rPr>
                        <a:t>3</a:t>
                      </a:r>
                      <a:endParaRPr lang="en-US" altLang="zh-CN" b="1">
                        <a:effectLst/>
                      </a:endParaRPr>
                    </a:p>
                  </a:txBody>
                  <a:tcPr anchor="ctr"/>
                </a:tc>
                <a:tc>
                  <a:txBody>
                    <a:bodyPr/>
                    <a:lstStyle/>
                    <a:p>
                      <a:pPr algn="r" fontAlgn="ctr"/>
                      <a:r>
                        <a:rPr lang="en-US" altLang="zh-CN" sz="1200" dirty="0">
                          <a:effectLst/>
                        </a:rPr>
                        <a:t>0.048</a:t>
                      </a:r>
                      <a:endParaRPr lang="en-US" altLang="zh-CN" sz="1200" dirty="0">
                        <a:effectLst/>
                      </a:endParaRPr>
                    </a:p>
                  </a:txBody>
                  <a:tcPr marL="59552" marR="59552" marT="29776" marB="29776" anchor="ctr"/>
                </a:tc>
              </a:tr>
              <a:tr h="370840">
                <a:tc>
                  <a:txBody>
                    <a:bodyPr/>
                    <a:lstStyle/>
                    <a:p>
                      <a:pPr algn="r" fontAlgn="ctr"/>
                      <a:r>
                        <a:rPr lang="en-US" altLang="zh-CN" b="1">
                          <a:effectLst/>
                        </a:rPr>
                        <a:t>4</a:t>
                      </a:r>
                      <a:endParaRPr lang="en-US" altLang="zh-CN" b="1">
                        <a:effectLst/>
                      </a:endParaRPr>
                    </a:p>
                  </a:txBody>
                  <a:tcPr anchor="ctr"/>
                </a:tc>
                <a:tc>
                  <a:txBody>
                    <a:bodyPr/>
                    <a:lstStyle/>
                    <a:p>
                      <a:pPr algn="r" fontAlgn="ctr"/>
                      <a:r>
                        <a:rPr lang="en-US" altLang="zh-CN" sz="1200" dirty="0">
                          <a:effectLst/>
                        </a:rPr>
                        <a:t>0.022</a:t>
                      </a:r>
                      <a:endParaRPr lang="en-US" altLang="zh-CN" sz="1200" dirty="0">
                        <a:effectLst/>
                      </a:endParaRPr>
                    </a:p>
                  </a:txBody>
                  <a:tcPr marL="59552" marR="59552" marT="29776" marB="29776" anchor="ctr"/>
                </a:tc>
              </a:tr>
              <a:tr h="370840">
                <a:tc>
                  <a:txBody>
                    <a:bodyPr/>
                    <a:lstStyle/>
                    <a:p>
                      <a:pPr algn="r" fontAlgn="ctr"/>
                      <a:r>
                        <a:rPr lang="en-US" altLang="zh-CN" b="1">
                          <a:effectLst/>
                        </a:rPr>
                        <a:t>5</a:t>
                      </a:r>
                      <a:endParaRPr lang="en-US" altLang="zh-CN" b="1">
                        <a:effectLst/>
                      </a:endParaRPr>
                    </a:p>
                  </a:txBody>
                  <a:tcPr anchor="ctr"/>
                </a:tc>
                <a:tc>
                  <a:txBody>
                    <a:bodyPr/>
                    <a:lstStyle/>
                    <a:p>
                      <a:pPr algn="r" fontAlgn="ctr"/>
                      <a:r>
                        <a:rPr lang="en-US" altLang="zh-CN" sz="1200" dirty="0">
                          <a:effectLst/>
                        </a:rPr>
                        <a:t>0.000</a:t>
                      </a:r>
                      <a:endParaRPr lang="en-US" altLang="zh-CN" sz="1200" dirty="0">
                        <a:effectLst/>
                      </a:endParaRPr>
                    </a:p>
                  </a:txBody>
                  <a:tcPr marL="59552" marR="59552" marT="29776" marB="29776" anchor="ctr"/>
                </a:tc>
              </a:tr>
              <a:tr h="370840">
                <a:tc>
                  <a:txBody>
                    <a:bodyPr/>
                    <a:lstStyle/>
                    <a:p>
                      <a:pPr algn="r" fontAlgn="ctr"/>
                      <a:r>
                        <a:rPr lang="en-US" altLang="zh-CN" b="1">
                          <a:effectLst/>
                        </a:rPr>
                        <a:t>6</a:t>
                      </a:r>
                      <a:endParaRPr lang="en-US" altLang="zh-CN" b="1">
                        <a:effectLst/>
                      </a:endParaRPr>
                    </a:p>
                  </a:txBody>
                  <a:tcPr anchor="ctr"/>
                </a:tc>
                <a:tc>
                  <a:txBody>
                    <a:bodyPr/>
                    <a:lstStyle/>
                    <a:p>
                      <a:pPr algn="r" fontAlgn="ctr"/>
                      <a:r>
                        <a:rPr lang="en-US" altLang="zh-CN" sz="1200" dirty="0">
                          <a:effectLst/>
                        </a:rPr>
                        <a:t>0.000</a:t>
                      </a:r>
                      <a:endParaRPr lang="en-US" altLang="zh-CN" sz="1200" dirty="0">
                        <a:effectLst/>
                      </a:endParaRPr>
                    </a:p>
                  </a:txBody>
                  <a:tcPr marL="59552" marR="59552" marT="29776" marB="29776" anchor="ctr"/>
                </a:tc>
              </a:tr>
              <a:tr h="370840">
                <a:tc>
                  <a:txBody>
                    <a:bodyPr/>
                    <a:lstStyle/>
                    <a:p>
                      <a:pPr algn="r" fontAlgn="ctr"/>
                      <a:r>
                        <a:rPr lang="en-US" altLang="zh-CN" b="1">
                          <a:effectLst/>
                        </a:rPr>
                        <a:t>7</a:t>
                      </a:r>
                      <a:endParaRPr lang="en-US" altLang="zh-CN" b="1">
                        <a:effectLst/>
                      </a:endParaRPr>
                    </a:p>
                  </a:txBody>
                  <a:tcPr anchor="ctr"/>
                </a:tc>
                <a:tc>
                  <a:txBody>
                    <a:bodyPr/>
                    <a:lstStyle/>
                    <a:p>
                      <a:pPr algn="r" fontAlgn="ctr"/>
                      <a:r>
                        <a:rPr lang="en-US" altLang="zh-CN" sz="1200" dirty="0">
                          <a:effectLst/>
                        </a:rPr>
                        <a:t>0.636</a:t>
                      </a:r>
                      <a:endParaRPr lang="en-US" altLang="zh-CN" sz="1200" dirty="0">
                        <a:effectLst/>
                      </a:endParaRPr>
                    </a:p>
                  </a:txBody>
                  <a:tcPr marL="59552" marR="59552" marT="29776" marB="29776" anchor="ctr"/>
                </a:tc>
              </a:tr>
              <a:tr h="370840">
                <a:tc>
                  <a:txBody>
                    <a:bodyPr/>
                    <a:lstStyle/>
                    <a:p>
                      <a:pPr algn="r" fontAlgn="ctr"/>
                      <a:r>
                        <a:rPr lang="en-US" altLang="zh-CN" b="1">
                          <a:effectLst/>
                        </a:rPr>
                        <a:t>8</a:t>
                      </a:r>
                      <a:endParaRPr lang="en-US" altLang="zh-CN" b="1">
                        <a:effectLst/>
                      </a:endParaRPr>
                    </a:p>
                  </a:txBody>
                  <a:tcPr anchor="ctr"/>
                </a:tc>
                <a:tc>
                  <a:txBody>
                    <a:bodyPr/>
                    <a:lstStyle/>
                    <a:p>
                      <a:pPr algn="r" fontAlgn="ctr"/>
                      <a:r>
                        <a:rPr lang="en-US" altLang="zh-CN" sz="1200" dirty="0">
                          <a:effectLst/>
                        </a:rPr>
                        <a:t>0.007</a:t>
                      </a:r>
                      <a:endParaRPr lang="en-US" altLang="zh-CN" sz="1200" dirty="0">
                        <a:effectLst/>
                      </a:endParaRPr>
                    </a:p>
                  </a:txBody>
                  <a:tcPr marL="59552" marR="59552" marT="29776" marB="29776" anchor="ctr"/>
                </a:tc>
              </a:tr>
              <a:tr h="370840">
                <a:tc>
                  <a:txBody>
                    <a:bodyPr/>
                    <a:lstStyle/>
                    <a:p>
                      <a:pPr algn="r" fontAlgn="ctr"/>
                      <a:r>
                        <a:rPr lang="en-US" altLang="zh-CN" b="1">
                          <a:effectLst/>
                        </a:rPr>
                        <a:t>9</a:t>
                      </a:r>
                      <a:endParaRPr lang="en-US" altLang="zh-CN" b="1">
                        <a:effectLst/>
                      </a:endParaRPr>
                    </a:p>
                  </a:txBody>
                  <a:tcPr anchor="ctr"/>
                </a:tc>
                <a:tc>
                  <a:txBody>
                    <a:bodyPr/>
                    <a:lstStyle/>
                    <a:p>
                      <a:pPr algn="r" fontAlgn="ctr"/>
                      <a:r>
                        <a:rPr lang="en-US" altLang="zh-CN" sz="1200" dirty="0">
                          <a:effectLst/>
                        </a:rPr>
                        <a:t>0.488</a:t>
                      </a:r>
                      <a:endParaRPr lang="en-US" altLang="zh-CN" sz="1200" dirty="0">
                        <a:effectLst/>
                      </a:endParaRPr>
                    </a:p>
                  </a:txBody>
                  <a:tcPr marL="59552" marR="59552" marT="29776" marB="29776" anchor="ctr"/>
                </a:tc>
              </a:tr>
            </a:tbl>
          </a:graphicData>
        </a:graphic>
      </p:graphicFrame>
      <p:graphicFrame>
        <p:nvGraphicFramePr>
          <p:cNvPr id="12" name="Table 11"/>
          <p:cNvGraphicFramePr>
            <a:graphicFrameLocks noGrp="1"/>
          </p:cNvGraphicFramePr>
          <p:nvPr/>
        </p:nvGraphicFramePr>
        <p:xfrm>
          <a:off x="2533272"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10</a:t>
                      </a:r>
                      <a:endParaRPr lang="en-US" altLang="zh-CN" b="1" dirty="0">
                        <a:effectLst/>
                      </a:endParaRPr>
                    </a:p>
                  </a:txBody>
                  <a:tcPr anchor="ctr"/>
                </a:tc>
                <a:tc>
                  <a:txBody>
                    <a:bodyPr/>
                    <a:lstStyle/>
                    <a:p>
                      <a:pPr algn="r" fontAlgn="ctr"/>
                      <a:r>
                        <a:rPr lang="en-US" altLang="zh-CN" sz="1200" dirty="0">
                          <a:effectLst/>
                        </a:rPr>
                        <a:t>0.354</a:t>
                      </a:r>
                      <a:endParaRPr lang="en-US" altLang="zh-CN" sz="1200" dirty="0">
                        <a:effectLst/>
                      </a:endParaRPr>
                    </a:p>
                  </a:txBody>
                  <a:tcPr marL="59552" marR="59552" marT="29776" marB="29776" anchor="ctr"/>
                </a:tc>
              </a:tr>
              <a:tr h="370840">
                <a:tc>
                  <a:txBody>
                    <a:bodyPr/>
                    <a:lstStyle/>
                    <a:p>
                      <a:pPr algn="r" fontAlgn="ctr"/>
                      <a:r>
                        <a:rPr lang="en-US" altLang="zh-CN" b="1" dirty="0">
                          <a:effectLst/>
                        </a:rPr>
                        <a:t>11</a:t>
                      </a:r>
                      <a:endParaRPr lang="en-US" altLang="zh-CN" b="1" dirty="0">
                        <a:effectLst/>
                      </a:endParaRPr>
                    </a:p>
                  </a:txBody>
                  <a:tcPr anchor="ctr"/>
                </a:tc>
                <a:tc>
                  <a:txBody>
                    <a:bodyPr/>
                    <a:lstStyle/>
                    <a:p>
                      <a:pPr algn="r" fontAlgn="ctr"/>
                      <a:r>
                        <a:rPr lang="en-US" altLang="zh-CN" sz="1200" dirty="0">
                          <a:effectLst/>
                        </a:rPr>
                        <a:t>0.639</a:t>
                      </a:r>
                      <a:endParaRPr lang="en-US" altLang="zh-CN" sz="1200" dirty="0">
                        <a:effectLst/>
                      </a:endParaRPr>
                    </a:p>
                  </a:txBody>
                  <a:tcPr marL="59552" marR="59552" marT="29776" marB="29776" anchor="ctr"/>
                </a:tc>
              </a:tr>
              <a:tr h="370840">
                <a:tc>
                  <a:txBody>
                    <a:bodyPr/>
                    <a:lstStyle/>
                    <a:p>
                      <a:pPr algn="r" fontAlgn="ctr"/>
                      <a:r>
                        <a:rPr lang="en-US" altLang="zh-CN" b="1">
                          <a:effectLst/>
                        </a:rPr>
                        <a:t>12</a:t>
                      </a:r>
                      <a:endParaRPr lang="en-US" altLang="zh-CN" b="1">
                        <a:effectLst/>
                      </a:endParaRPr>
                    </a:p>
                  </a:txBody>
                  <a:tcPr anchor="ctr"/>
                </a:tc>
                <a:tc>
                  <a:txBody>
                    <a:bodyPr/>
                    <a:lstStyle/>
                    <a:p>
                      <a:pPr algn="r" fontAlgn="ctr"/>
                      <a:r>
                        <a:rPr lang="en-US" altLang="zh-CN" sz="1200" dirty="0">
                          <a:effectLst/>
                        </a:rPr>
                        <a:t>0.188</a:t>
                      </a:r>
                      <a:endParaRPr lang="en-US" altLang="zh-CN" sz="1200" dirty="0">
                        <a:effectLst/>
                      </a:endParaRPr>
                    </a:p>
                  </a:txBody>
                  <a:tcPr marL="59552" marR="59552" marT="29776" marB="29776" anchor="ctr"/>
                </a:tc>
              </a:tr>
              <a:tr h="370840">
                <a:tc>
                  <a:txBody>
                    <a:bodyPr/>
                    <a:lstStyle/>
                    <a:p>
                      <a:pPr algn="r" fontAlgn="ctr"/>
                      <a:r>
                        <a:rPr lang="en-US" altLang="zh-CN" b="1">
                          <a:effectLst/>
                        </a:rPr>
                        <a:t>13</a:t>
                      </a:r>
                      <a:endParaRPr lang="en-US" altLang="zh-CN" b="1">
                        <a:effectLst/>
                      </a:endParaRPr>
                    </a:p>
                  </a:txBody>
                  <a:tcPr anchor="ctr"/>
                </a:tc>
                <a:tc>
                  <a:txBody>
                    <a:bodyPr/>
                    <a:lstStyle/>
                    <a:p>
                      <a:pPr algn="r" fontAlgn="ctr"/>
                      <a:r>
                        <a:rPr lang="en-US" altLang="zh-CN" sz="1200" dirty="0">
                          <a:effectLst/>
                        </a:rPr>
                        <a:t>0.132</a:t>
                      </a:r>
                      <a:endParaRPr lang="en-US" altLang="zh-CN" sz="1200" dirty="0">
                        <a:effectLst/>
                      </a:endParaRPr>
                    </a:p>
                  </a:txBody>
                  <a:tcPr marL="59552" marR="59552" marT="29776" marB="29776" anchor="ctr"/>
                </a:tc>
              </a:tr>
              <a:tr h="370840">
                <a:tc>
                  <a:txBody>
                    <a:bodyPr/>
                    <a:lstStyle/>
                    <a:p>
                      <a:pPr algn="r" fontAlgn="ctr"/>
                      <a:r>
                        <a:rPr lang="en-US" altLang="zh-CN" b="1">
                          <a:effectLst/>
                        </a:rPr>
                        <a:t>14</a:t>
                      </a:r>
                      <a:endParaRPr lang="en-US" altLang="zh-CN" b="1">
                        <a:effectLst/>
                      </a:endParaRPr>
                    </a:p>
                  </a:txBody>
                  <a:tcPr anchor="ctr"/>
                </a:tc>
                <a:tc>
                  <a:txBody>
                    <a:bodyPr/>
                    <a:lstStyle/>
                    <a:p>
                      <a:pPr algn="r" fontAlgn="ctr"/>
                      <a:r>
                        <a:rPr lang="en-US" altLang="zh-CN" sz="1200" dirty="0">
                          <a:effectLst/>
                        </a:rPr>
                        <a:t>0.090</a:t>
                      </a:r>
                      <a:endParaRPr lang="en-US" altLang="zh-CN" sz="1200" dirty="0">
                        <a:effectLst/>
                      </a:endParaRPr>
                    </a:p>
                  </a:txBody>
                  <a:tcPr marL="59552" marR="59552" marT="29776" marB="29776" anchor="ctr"/>
                </a:tc>
              </a:tr>
              <a:tr h="370840">
                <a:tc>
                  <a:txBody>
                    <a:bodyPr/>
                    <a:lstStyle/>
                    <a:p>
                      <a:pPr algn="r" fontAlgn="ctr"/>
                      <a:r>
                        <a:rPr lang="en-US" altLang="zh-CN" b="1">
                          <a:effectLst/>
                        </a:rPr>
                        <a:t>15</a:t>
                      </a:r>
                      <a:endParaRPr lang="en-US" altLang="zh-CN" b="1">
                        <a:effectLst/>
                      </a:endParaRPr>
                    </a:p>
                  </a:txBody>
                  <a:tcPr anchor="ctr"/>
                </a:tc>
                <a:tc>
                  <a:txBody>
                    <a:bodyPr/>
                    <a:lstStyle/>
                    <a:p>
                      <a:pPr algn="r" fontAlgn="ctr"/>
                      <a:r>
                        <a:rPr lang="en-US" altLang="zh-CN" sz="1200" dirty="0">
                          <a:effectLst/>
                        </a:rPr>
                        <a:t>0.928</a:t>
                      </a:r>
                      <a:endParaRPr lang="en-US" altLang="zh-CN" sz="1200" dirty="0">
                        <a:effectLst/>
                      </a:endParaRPr>
                    </a:p>
                  </a:txBody>
                  <a:tcPr marL="59552" marR="59552" marT="29776" marB="29776" anchor="ctr"/>
                </a:tc>
              </a:tr>
              <a:tr h="370840">
                <a:tc>
                  <a:txBody>
                    <a:bodyPr/>
                    <a:lstStyle/>
                    <a:p>
                      <a:pPr algn="r" fontAlgn="ctr"/>
                      <a:r>
                        <a:rPr lang="en-US" altLang="zh-CN" b="1">
                          <a:effectLst/>
                        </a:rPr>
                        <a:t>16</a:t>
                      </a:r>
                      <a:endParaRPr lang="en-US" altLang="zh-CN" b="1">
                        <a:effectLst/>
                      </a:endParaRPr>
                    </a:p>
                  </a:txBody>
                  <a:tcPr anchor="ctr"/>
                </a:tc>
                <a:tc>
                  <a:txBody>
                    <a:bodyPr/>
                    <a:lstStyle/>
                    <a:p>
                      <a:pPr algn="r" fontAlgn="ctr"/>
                      <a:r>
                        <a:rPr lang="en-US" altLang="zh-CN" sz="1200" dirty="0">
                          <a:effectLst/>
                        </a:rPr>
                        <a:t>0.065</a:t>
                      </a:r>
                      <a:endParaRPr lang="en-US" altLang="zh-CN" sz="1200" dirty="0">
                        <a:effectLst/>
                      </a:endParaRPr>
                    </a:p>
                  </a:txBody>
                  <a:tcPr marL="59552" marR="59552" marT="29776" marB="29776" anchor="ctr"/>
                </a:tc>
              </a:tr>
              <a:tr h="370840">
                <a:tc>
                  <a:txBody>
                    <a:bodyPr/>
                    <a:lstStyle/>
                    <a:p>
                      <a:pPr algn="r" fontAlgn="ctr"/>
                      <a:r>
                        <a:rPr lang="en-US" altLang="zh-CN" b="1">
                          <a:effectLst/>
                        </a:rPr>
                        <a:t>17</a:t>
                      </a:r>
                      <a:endParaRPr lang="en-US" altLang="zh-CN" b="1">
                        <a:effectLst/>
                      </a:endParaRPr>
                    </a:p>
                  </a:txBody>
                  <a:tcPr anchor="ctr"/>
                </a:tc>
                <a:tc>
                  <a:txBody>
                    <a:bodyPr/>
                    <a:lstStyle/>
                    <a:p>
                      <a:pPr algn="r" fontAlgn="ctr"/>
                      <a:r>
                        <a:rPr lang="en-US" altLang="zh-CN" sz="1200" dirty="0">
                          <a:effectLst/>
                        </a:rPr>
                        <a:t>0.030</a:t>
                      </a:r>
                      <a:endParaRPr lang="en-US" altLang="zh-CN" sz="1200" dirty="0">
                        <a:effectLst/>
                      </a:endParaRPr>
                    </a:p>
                  </a:txBody>
                  <a:tcPr marL="59552" marR="59552" marT="29776" marB="29776" anchor="ctr"/>
                </a:tc>
              </a:tr>
              <a:tr h="370840">
                <a:tc>
                  <a:txBody>
                    <a:bodyPr/>
                    <a:lstStyle/>
                    <a:p>
                      <a:pPr algn="r" fontAlgn="ctr"/>
                      <a:r>
                        <a:rPr lang="en-US" altLang="zh-CN" b="1">
                          <a:effectLst/>
                        </a:rPr>
                        <a:t>18</a:t>
                      </a:r>
                      <a:endParaRPr lang="en-US" altLang="zh-CN" b="1">
                        <a:effectLst/>
                      </a:endParaRPr>
                    </a:p>
                  </a:txBody>
                  <a:tcPr anchor="ctr"/>
                </a:tc>
                <a:tc>
                  <a:txBody>
                    <a:bodyPr/>
                    <a:lstStyle/>
                    <a:p>
                      <a:pPr algn="r" fontAlgn="ctr"/>
                      <a:r>
                        <a:rPr lang="en-US" altLang="zh-CN" sz="1200" dirty="0">
                          <a:effectLst/>
                        </a:rPr>
                        <a:t>0.090</a:t>
                      </a:r>
                      <a:endParaRPr lang="en-US" altLang="zh-CN" sz="1200" dirty="0">
                        <a:effectLst/>
                      </a:endParaRPr>
                    </a:p>
                  </a:txBody>
                  <a:tcPr marL="59552" marR="59552" marT="29776" marB="29776" anchor="ctr"/>
                </a:tc>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original Control and generated Control adjacency matrices</a:t>
            </a:r>
            <a:endParaRPr lang="en-US" dirty="0"/>
          </a:p>
        </p:txBody>
      </p:sp>
      <p:sp>
        <p:nvSpPr>
          <p:cNvPr id="14" name="Content Placeholder 13"/>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None</a:t>
            </a:r>
            <a:endParaRPr lang="en-US" dirty="0"/>
          </a:p>
        </p:txBody>
      </p:sp>
      <p:graphicFrame>
        <p:nvGraphicFramePr>
          <p:cNvPr id="11" name="Table 11"/>
          <p:cNvGraphicFramePr>
            <a:graphicFrameLocks noGrp="1"/>
          </p:cNvGraphicFramePr>
          <p:nvPr/>
        </p:nvGraphicFramePr>
        <p:xfrm>
          <a:off x="457200"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0</a:t>
                      </a:r>
                      <a:endParaRPr lang="en-US" altLang="zh-CN" b="1" dirty="0">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0.192</a:t>
                      </a:r>
                      <a:endParaRPr lang="en-US" altLang="zh-CN" sz="1200" dirty="0">
                        <a:effectLst/>
                      </a:endParaRPr>
                    </a:p>
                  </a:txBody>
                  <a:tcPr marL="59552" marR="59552" marT="29776" marB="29776" anchor="ctr"/>
                </a:tc>
              </a:tr>
              <a:tr h="370840">
                <a:tc>
                  <a:txBody>
                    <a:bodyPr/>
                    <a:lstStyle/>
                    <a:p>
                      <a:pPr algn="r" fontAlgn="ctr"/>
                      <a:r>
                        <a:rPr lang="en-US" altLang="zh-CN" b="1" dirty="0">
                          <a:effectLst/>
                        </a:rPr>
                        <a:t>1</a:t>
                      </a:r>
                      <a:endParaRPr lang="en-US" altLang="zh-CN" b="1" dirty="0">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0.120</a:t>
                      </a:r>
                      <a:endParaRPr lang="en-US" altLang="zh-CN" sz="1200" dirty="0">
                        <a:effectLst/>
                      </a:endParaRPr>
                    </a:p>
                  </a:txBody>
                  <a:tcPr marL="59552" marR="59552" marT="29776" marB="29776" anchor="ctr"/>
                </a:tc>
              </a:tr>
              <a:tr h="370840">
                <a:tc>
                  <a:txBody>
                    <a:bodyPr/>
                    <a:lstStyle/>
                    <a:p>
                      <a:pPr algn="r" fontAlgn="ctr"/>
                      <a:r>
                        <a:rPr lang="en-US" altLang="zh-CN" b="1">
                          <a:effectLst/>
                        </a:rPr>
                        <a:t>2</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0.437</a:t>
                      </a:r>
                      <a:endParaRPr lang="en-US" altLang="zh-CN" sz="1200" dirty="0">
                        <a:effectLst/>
                      </a:endParaRPr>
                    </a:p>
                  </a:txBody>
                  <a:tcPr marL="59552" marR="59552" marT="29776" marB="29776" anchor="ctr"/>
                </a:tc>
              </a:tr>
              <a:tr h="370840">
                <a:tc>
                  <a:txBody>
                    <a:bodyPr/>
                    <a:lstStyle/>
                    <a:p>
                      <a:pPr algn="r" fontAlgn="ctr"/>
                      <a:r>
                        <a:rPr lang="en-US" altLang="zh-CN" b="1">
                          <a:effectLst/>
                        </a:rPr>
                        <a:t>3</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0.714</a:t>
                      </a:r>
                      <a:endParaRPr lang="en-US" altLang="zh-CN" sz="1200" dirty="0">
                        <a:effectLst/>
                      </a:endParaRPr>
                    </a:p>
                  </a:txBody>
                  <a:tcPr marL="59552" marR="59552" marT="29776" marB="29776" anchor="ctr"/>
                </a:tc>
              </a:tr>
              <a:tr h="370840">
                <a:tc>
                  <a:txBody>
                    <a:bodyPr/>
                    <a:lstStyle/>
                    <a:p>
                      <a:pPr algn="r" fontAlgn="ctr"/>
                      <a:r>
                        <a:rPr lang="en-US" altLang="zh-CN" b="1">
                          <a:effectLst/>
                        </a:rPr>
                        <a:t>4</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0.794</a:t>
                      </a:r>
                      <a:endParaRPr lang="en-US" altLang="zh-CN" sz="1200" dirty="0">
                        <a:effectLst/>
                      </a:endParaRPr>
                    </a:p>
                  </a:txBody>
                  <a:tcPr marL="59552" marR="59552" marT="29776" marB="29776" anchor="ctr"/>
                </a:tc>
              </a:tr>
              <a:tr h="370840">
                <a:tc>
                  <a:txBody>
                    <a:bodyPr/>
                    <a:lstStyle/>
                    <a:p>
                      <a:pPr algn="r" fontAlgn="ctr"/>
                      <a:r>
                        <a:rPr lang="en-US" altLang="zh-CN" b="1">
                          <a:effectLst/>
                        </a:rPr>
                        <a:t>5</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0.123</a:t>
                      </a:r>
                      <a:endParaRPr lang="en-US" altLang="zh-CN" sz="1200" dirty="0">
                        <a:effectLst/>
                      </a:endParaRPr>
                    </a:p>
                  </a:txBody>
                  <a:tcPr marL="59552" marR="59552" marT="29776" marB="29776" anchor="ctr"/>
                </a:tc>
              </a:tr>
              <a:tr h="370840">
                <a:tc>
                  <a:txBody>
                    <a:bodyPr/>
                    <a:lstStyle/>
                    <a:p>
                      <a:pPr algn="r" fontAlgn="ctr"/>
                      <a:r>
                        <a:rPr lang="en-US" altLang="zh-CN" b="1">
                          <a:effectLst/>
                        </a:rPr>
                        <a:t>6</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0.407</a:t>
                      </a:r>
                      <a:endParaRPr lang="en-US" altLang="zh-CN" sz="1200" dirty="0">
                        <a:effectLst/>
                      </a:endParaRPr>
                    </a:p>
                  </a:txBody>
                  <a:tcPr marL="59552" marR="59552" marT="29776" marB="29776" anchor="ctr"/>
                </a:tc>
              </a:tr>
              <a:tr h="370840">
                <a:tc>
                  <a:txBody>
                    <a:bodyPr/>
                    <a:lstStyle/>
                    <a:p>
                      <a:pPr algn="r" fontAlgn="ctr"/>
                      <a:r>
                        <a:rPr lang="en-US" altLang="zh-CN" b="1">
                          <a:effectLst/>
                        </a:rPr>
                        <a:t>7</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0.515</a:t>
                      </a:r>
                      <a:endParaRPr lang="en-US" altLang="zh-CN" sz="1200" dirty="0">
                        <a:effectLst/>
                      </a:endParaRPr>
                    </a:p>
                  </a:txBody>
                  <a:tcPr marL="59552" marR="59552" marT="29776" marB="29776" anchor="ctr"/>
                </a:tc>
              </a:tr>
              <a:tr h="370840">
                <a:tc>
                  <a:txBody>
                    <a:bodyPr/>
                    <a:lstStyle/>
                    <a:p>
                      <a:pPr algn="r" fontAlgn="ctr"/>
                      <a:r>
                        <a:rPr lang="en-US" altLang="zh-CN" b="1">
                          <a:effectLst/>
                        </a:rPr>
                        <a:t>8</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0.779</a:t>
                      </a:r>
                      <a:endParaRPr lang="en-US" altLang="zh-CN" sz="1200" dirty="0">
                        <a:effectLst/>
                      </a:endParaRPr>
                    </a:p>
                  </a:txBody>
                  <a:tcPr marL="59552" marR="59552" marT="29776" marB="29776" anchor="ctr"/>
                </a:tc>
              </a:tr>
              <a:tr h="370840">
                <a:tc>
                  <a:txBody>
                    <a:bodyPr/>
                    <a:lstStyle/>
                    <a:p>
                      <a:pPr algn="r" fontAlgn="ctr"/>
                      <a:r>
                        <a:rPr lang="en-US" altLang="zh-CN" b="1">
                          <a:effectLst/>
                        </a:rPr>
                        <a:t>9</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0.0</a:t>
                      </a:r>
                      <a:r>
                        <a:rPr kumimoji="0" lang="en-US" altLang="zh-CN" sz="1200" b="0" i="0" u="none" strike="noStrike" cap="none" normalizeH="0" baseline="0" dirty="0">
                          <a:ln>
                            <a:noFill/>
                          </a:ln>
                          <a:solidFill>
                            <a:schemeClr val="tx1"/>
                          </a:solidFill>
                          <a:effectLst/>
                          <a:latin typeface="Arial Unicode MS" panose="020B0604020202020204" charset="-122"/>
                          <a:ea typeface="var(--jp-code-font-family)"/>
                        </a:rPr>
                        <a:t>4</a:t>
                      </a: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4</a:t>
                      </a:r>
                      <a:endParaRPr lang="en-US" altLang="zh-CN" sz="1200" dirty="0">
                        <a:effectLst/>
                      </a:endParaRPr>
                    </a:p>
                  </a:txBody>
                  <a:tcPr marL="59552" marR="59552" marT="29776" marB="29776" anchor="ctr"/>
                </a:tc>
              </a:tr>
            </a:tbl>
          </a:graphicData>
        </a:graphic>
      </p:graphicFrame>
      <p:graphicFrame>
        <p:nvGraphicFramePr>
          <p:cNvPr id="12" name="Table 11"/>
          <p:cNvGraphicFramePr>
            <a:graphicFrameLocks noGrp="1"/>
          </p:cNvGraphicFramePr>
          <p:nvPr/>
        </p:nvGraphicFramePr>
        <p:xfrm>
          <a:off x="2533272" y="1452963"/>
          <a:ext cx="2057400" cy="3708400"/>
        </p:xfrm>
        <a:graphic>
          <a:graphicData uri="http://schemas.openxmlformats.org/drawingml/2006/table">
            <a:tbl>
              <a:tblPr>
                <a:tableStyleId>{5C22544A-7EE6-4342-B048-85BDC9FD1C3A}</a:tableStyleId>
              </a:tblPr>
              <a:tblGrid>
                <a:gridCol w="1028700"/>
                <a:gridCol w="1028700"/>
              </a:tblGrid>
              <a:tr h="370840">
                <a:tc>
                  <a:txBody>
                    <a:bodyPr/>
                    <a:lstStyle/>
                    <a:p>
                      <a:pPr algn="r" fontAlgn="ctr"/>
                      <a:r>
                        <a:rPr lang="en-US" altLang="zh-CN" b="1" dirty="0">
                          <a:effectLst/>
                        </a:rPr>
                        <a:t>10</a:t>
                      </a:r>
                      <a:endParaRPr lang="en-US" altLang="zh-CN" b="1" dirty="0">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0.048</a:t>
                      </a:r>
                      <a:endParaRPr lang="en-US" altLang="zh-CN" sz="1200" dirty="0">
                        <a:effectLst/>
                      </a:endParaRPr>
                    </a:p>
                  </a:txBody>
                  <a:tcPr marL="59552" marR="59552" marT="29776" marB="29776" anchor="ctr"/>
                </a:tc>
              </a:tr>
              <a:tr h="370840">
                <a:tc>
                  <a:txBody>
                    <a:bodyPr/>
                    <a:lstStyle/>
                    <a:p>
                      <a:pPr algn="r" fontAlgn="ctr"/>
                      <a:r>
                        <a:rPr lang="en-US" altLang="zh-CN" b="1" dirty="0">
                          <a:effectLst/>
                        </a:rPr>
                        <a:t>11</a:t>
                      </a:r>
                      <a:endParaRPr lang="en-US" altLang="zh-CN" b="1" dirty="0">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0.0</a:t>
                      </a:r>
                      <a:r>
                        <a:rPr kumimoji="0" lang="en-US" altLang="zh-CN" sz="1200" b="0" i="0" u="none" strike="noStrike" cap="none" normalizeH="0" baseline="0" dirty="0">
                          <a:ln>
                            <a:noFill/>
                          </a:ln>
                          <a:solidFill>
                            <a:schemeClr val="tx1"/>
                          </a:solidFill>
                          <a:effectLst/>
                          <a:latin typeface="Arial Unicode MS" panose="020B0604020202020204" charset="-122"/>
                          <a:ea typeface="var(--jp-code-font-family)"/>
                        </a:rPr>
                        <a:t>2</a:t>
                      </a: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2</a:t>
                      </a:r>
                      <a:endParaRPr lang="en-US" altLang="zh-CN" sz="1200" dirty="0">
                        <a:effectLst/>
                      </a:endParaRPr>
                    </a:p>
                  </a:txBody>
                  <a:tcPr marL="59552" marR="59552" marT="29776" marB="29776" anchor="ctr"/>
                </a:tc>
              </a:tr>
              <a:tr h="370840">
                <a:tc>
                  <a:txBody>
                    <a:bodyPr/>
                    <a:lstStyle/>
                    <a:p>
                      <a:pPr algn="r" fontAlgn="ctr"/>
                      <a:r>
                        <a:rPr lang="en-US" altLang="zh-CN" b="1">
                          <a:effectLst/>
                        </a:rPr>
                        <a:t>12</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0.872</a:t>
                      </a:r>
                      <a:endParaRPr lang="en-US" altLang="zh-CN" sz="1200" dirty="0">
                        <a:effectLst/>
                      </a:endParaRPr>
                    </a:p>
                  </a:txBody>
                  <a:tcPr marL="59552" marR="59552" marT="29776" marB="29776" anchor="ctr"/>
                </a:tc>
              </a:tr>
              <a:tr h="370840">
                <a:tc>
                  <a:txBody>
                    <a:bodyPr/>
                    <a:lstStyle/>
                    <a:p>
                      <a:pPr algn="r" fontAlgn="ctr"/>
                      <a:r>
                        <a:rPr lang="en-US" altLang="zh-CN" b="1">
                          <a:effectLst/>
                        </a:rPr>
                        <a:t>13</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0.153</a:t>
                      </a:r>
                      <a:endParaRPr lang="en-US" altLang="zh-CN" sz="1200" dirty="0">
                        <a:effectLst/>
                      </a:endParaRPr>
                    </a:p>
                  </a:txBody>
                  <a:tcPr marL="59552" marR="59552" marT="29776" marB="29776" anchor="ctr"/>
                </a:tc>
              </a:tr>
              <a:tr h="370840">
                <a:tc>
                  <a:txBody>
                    <a:bodyPr/>
                    <a:lstStyle/>
                    <a:p>
                      <a:pPr algn="r" fontAlgn="ctr"/>
                      <a:r>
                        <a:rPr lang="en-US" altLang="zh-CN" b="1">
                          <a:effectLst/>
                        </a:rPr>
                        <a:t>14</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0.469</a:t>
                      </a:r>
                      <a:endParaRPr lang="en-US" altLang="zh-CN" sz="1200" dirty="0">
                        <a:effectLst/>
                      </a:endParaRPr>
                    </a:p>
                  </a:txBody>
                  <a:tcPr marL="59552" marR="59552" marT="29776" marB="29776" anchor="ctr"/>
                </a:tc>
              </a:tr>
              <a:tr h="370840">
                <a:tc>
                  <a:txBody>
                    <a:bodyPr/>
                    <a:lstStyle/>
                    <a:p>
                      <a:pPr algn="r" fontAlgn="ctr"/>
                      <a:r>
                        <a:rPr lang="en-US" altLang="zh-CN" b="1">
                          <a:effectLst/>
                        </a:rPr>
                        <a:t>15</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0.227</a:t>
                      </a:r>
                      <a:endParaRPr lang="en-US" altLang="zh-CN" sz="1200" dirty="0">
                        <a:effectLst/>
                      </a:endParaRPr>
                    </a:p>
                  </a:txBody>
                  <a:tcPr marL="59552" marR="59552" marT="29776" marB="29776" anchor="ctr"/>
                </a:tc>
              </a:tr>
              <a:tr h="370840">
                <a:tc>
                  <a:txBody>
                    <a:bodyPr/>
                    <a:lstStyle/>
                    <a:p>
                      <a:pPr algn="r" fontAlgn="ctr"/>
                      <a:r>
                        <a:rPr lang="en-US" altLang="zh-CN" b="1">
                          <a:effectLst/>
                        </a:rPr>
                        <a:t>16</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0.835</a:t>
                      </a:r>
                      <a:endParaRPr lang="en-US" altLang="zh-CN" sz="1200" dirty="0">
                        <a:effectLst/>
                      </a:endParaRPr>
                    </a:p>
                  </a:txBody>
                  <a:tcPr marL="59552" marR="59552" marT="29776" marB="29776" anchor="ctr"/>
                </a:tc>
              </a:tr>
              <a:tr h="370840">
                <a:tc>
                  <a:txBody>
                    <a:bodyPr/>
                    <a:lstStyle/>
                    <a:p>
                      <a:pPr algn="r" fontAlgn="ctr"/>
                      <a:r>
                        <a:rPr lang="en-US" altLang="zh-CN" b="1">
                          <a:effectLst/>
                        </a:rPr>
                        <a:t>17</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0.545</a:t>
                      </a:r>
                      <a:endParaRPr lang="en-US" altLang="zh-CN" sz="1200" dirty="0">
                        <a:effectLst/>
                      </a:endParaRPr>
                    </a:p>
                  </a:txBody>
                  <a:tcPr marL="59552" marR="59552" marT="29776" marB="29776" anchor="ctr"/>
                </a:tc>
              </a:tr>
              <a:tr h="370840">
                <a:tc>
                  <a:txBody>
                    <a:bodyPr/>
                    <a:lstStyle/>
                    <a:p>
                      <a:pPr algn="r" fontAlgn="ctr"/>
                      <a:r>
                        <a:rPr lang="en-US" altLang="zh-CN" b="1">
                          <a:effectLst/>
                        </a:rPr>
                        <a:t>18</a:t>
                      </a:r>
                      <a:endParaRPr lang="en-US" altLang="zh-CN" b="1">
                        <a:effectLst/>
                      </a:endParaRP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panose="020B0604020202020204" charset="-122"/>
                          <a:ea typeface="var(--jp-code-font-family)"/>
                        </a:rPr>
                        <a:t>0.923</a:t>
                      </a:r>
                      <a:endParaRPr lang="en-US" altLang="zh-CN" sz="1200" dirty="0">
                        <a:effectLst/>
                      </a:endParaRPr>
                    </a:p>
                  </a:txBody>
                  <a:tcPr marL="59552" marR="59552" marT="29776" marB="29776" anchor="ctr"/>
                </a:tc>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generated IPF and generated Control adjacency matrices</a:t>
            </a:r>
            <a:endParaRPr lang="en-US" dirty="0"/>
          </a:p>
        </p:txBody>
      </p:sp>
      <p:sp>
        <p:nvSpPr>
          <p:cNvPr id="14" name="Content Placeholder 13"/>
          <p:cNvSpPr>
            <a:spLocks noGrp="1"/>
          </p:cNvSpPr>
          <p:nvPr>
            <p:ph idx="1"/>
          </p:nvPr>
        </p:nvSpPr>
        <p:spPr/>
        <p:txBody>
          <a:bodyPr>
            <a:normAutofit/>
          </a:bodyPr>
          <a:lstStyle/>
          <a:p>
            <a:r>
              <a:rPr lang="en-US" dirty="0"/>
              <a:t>Recover to 38*38 matrices by adding zero columns and rows by orphan indexes. </a:t>
            </a:r>
            <a:endParaRPr lang="en-US" dirty="0"/>
          </a:p>
          <a:p>
            <a:r>
              <a:rPr lang="en-US" altLang="zh-CN" dirty="0"/>
              <a:t>Significant nodes (p-value &lt; 0.05/38):  5, 8, 9, 14, 19, 20, 21, 22, 23</a:t>
            </a:r>
            <a:endParaRPr lang="en-US" altLang="zh-CN" dirty="0"/>
          </a:p>
          <a:p>
            <a:r>
              <a:rPr lang="en-US" altLang="zh-CN" dirty="0"/>
              <a:t>Significant nodes in the original samples: 5, 8, 9, 14, 19, 20, 21, 22, 23, 25</a:t>
            </a:r>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spectrum </a:t>
            </a:r>
            <a:endParaRPr lang="en-US" dirty="0"/>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p:txBody>
              <a:bodyPr>
                <a:normAutofit fontScale="92500" lnSpcReduction="10000"/>
              </a:bodyPr>
              <a:lstStyle/>
              <a:p>
                <a:r>
                  <a:rPr lang="en-US" altLang="zh-CN" b="0" i="0" dirty="0">
                    <a:effectLst/>
                    <a:latin typeface="Arial" panose="020B0604020202020204" pitchFamily="34" charset="0"/>
                  </a:rPr>
                  <a:t>adjacency spectral distance:</a:t>
                </a:r>
                <a:endParaRPr lang="en-US" altLang="zh-CN" b="0" i="0" dirty="0">
                  <a:effectLst/>
                  <a:latin typeface="Arial" panose="020B0604020202020204" pitchFamily="34" charset="0"/>
                </a:endParaRPr>
              </a:p>
              <a:p>
                <a:pPr marL="0" indent="0">
                  <a:buNone/>
                </a:pPr>
                <a:endParaRPr lang="en-US" altLang="zh-CN" b="0" i="0" dirty="0">
                  <a:effectLst/>
                  <a:latin typeface="Arial" panose="020B0604020202020204" pitchFamily="34" charset="0"/>
                </a:endParaRPr>
              </a:p>
              <a:p>
                <a:r>
                  <a:rPr lang="en-US" altLang="zh-CN" b="0" i="0" dirty="0">
                    <a:effectLst/>
                    <a:latin typeface="Arial" panose="020B0604020202020204" pitchFamily="34"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Arial" panose="020B0604020202020204" pitchFamily="34" charset="0"/>
                  </a:rPr>
                  <a:t>for each pair of graphs, </a:t>
                </a: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p>
              <a:p>
                <a:r>
                  <a:rPr lang="en-US" altLang="zh-CN" b="0" i="0" dirty="0">
                    <a:effectLst/>
                    <a:latin typeface="Arial" panose="020B0604020202020204" pitchFamily="34" charset="0"/>
                  </a:rPr>
                  <a:t>Under the null hypothesis, the mean and variance of</a:t>
                </a:r>
                <a:br>
                  <a:rPr lang="en-US" altLang="zh-CN" dirty="0"/>
                </a:br>
                <a:r>
                  <a:rPr lang="en-US" altLang="zh-CN" b="0" i="0" dirty="0">
                    <a:effectLst/>
                    <a:latin typeface="Arial" panose="020B0604020202020204" pitchFamily="34"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 </a:t>
                </a:r>
                <a:endParaRPr lang="en-US" dirty="0"/>
              </a:p>
            </p:txBody>
          </p:sp>
        </mc:Choice>
        <mc:Fallback>
          <p:sp>
            <p:nvSpPr>
              <p:cNvPr id="7" name="Content Placeholder 6"/>
              <p:cNvSpPr>
                <a:spLocks noRot="1" noChangeAspect="1" noMove="1" noResize="1" noEditPoints="1" noAdjustHandles="1" noChangeArrowheads="1" noChangeShapeType="1" noTextEdit="1"/>
              </p:cNvSpPr>
              <p:nvPr>
                <p:ph idx="1"/>
              </p:nvPr>
            </p:nvSpPr>
            <p:spPr>
              <a:blipFill rotWithShape="1">
                <a:blip r:embed="rId1"/>
                <a:stretch>
                  <a:fillRect b="-4216"/>
                </a:stretch>
              </a:blipFill>
            </p:spPr>
            <p:txBody>
              <a:bodyPr/>
              <a:lstStyle/>
              <a:p>
                <a:r>
                  <a:rPr lang="en-US" altLang="en-US">
                    <a:noFill/>
                  </a:rPr>
                  <a:t> </a:t>
                </a:r>
              </a:p>
            </p:txBody>
          </p:sp>
        </mc:Fallback>
      </mc:AlternateContent>
      <p:pic>
        <p:nvPicPr>
          <p:cNvPr id="9" name="Picture 8"/>
          <p:cNvPicPr>
            <a:picLocks noChangeAspect="1"/>
          </p:cNvPicPr>
          <p:nvPr/>
        </p:nvPicPr>
        <p:blipFill>
          <a:blip r:embed="rId2"/>
          <a:stretch>
            <a:fillRect/>
          </a:stretch>
        </p:blipFill>
        <p:spPr>
          <a:xfrm>
            <a:off x="6400800" y="1676400"/>
            <a:ext cx="3013369" cy="381000"/>
          </a:xfrm>
          <a:prstGeom prst="rect">
            <a:avLst/>
          </a:prstGeom>
        </p:spPr>
      </p:pic>
      <p:pic>
        <p:nvPicPr>
          <p:cNvPr id="11" name="Picture 10"/>
          <p:cNvPicPr>
            <a:picLocks noChangeAspect="1"/>
          </p:cNvPicPr>
          <p:nvPr/>
        </p:nvPicPr>
        <p:blipFill>
          <a:blip r:embed="rId3"/>
          <a:stretch>
            <a:fillRect/>
          </a:stretch>
        </p:blipFill>
        <p:spPr>
          <a:xfrm>
            <a:off x="1066800" y="2239963"/>
            <a:ext cx="8088301" cy="3810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IPF model.</a:t>
                </a:r>
                <a:endParaRPr lang="en-US" altLang="zh-CN" b="0" dirty="0">
                  <a:effectLst/>
                </a:endParaRPr>
              </a:p>
              <a:p>
                <a:r>
                  <a:rPr lang="en-US" altLang="zh-CN" b="0" dirty="0">
                    <a:effectLst/>
                  </a:rPr>
                  <a:t>500*32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5</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39</m:t>
                    </m:r>
                  </m:oMath>
                </a14:m>
                <a:endParaRPr lang="en-US" altLang="zh-CN" b="0" i="1" dirty="0">
                  <a:effectLst/>
                  <a:latin typeface="Cambria Math" panose="02040503050406030204" pitchFamily="18" charset="0"/>
                </a:endParaRPr>
              </a:p>
              <a:p>
                <a:r>
                  <a:rPr lang="en-US" altLang="zh-CN" dirty="0"/>
                  <a:t>32</a:t>
                </a:r>
                <a:r>
                  <a:rPr lang="en-US" altLang="zh-CN" b="0" dirty="0">
                    <a:effectLst/>
                  </a:rPr>
                  <a:t>*32</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86</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13</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=0.13</a:t>
                </a:r>
                <a:endParaRPr lang="en-US" altLang="zh-CN" i="1" dirty="0">
                  <a:latin typeface="Cambria Math" panose="02040503050406030204" pitchFamily="18" charset="0"/>
                </a:endParaRPr>
              </a:p>
              <a:p>
                <a:r>
                  <a:rPr lang="en-US" altLang="zh-CN" dirty="0"/>
                  <a:t>What is the degree of freedom of Chi-square distribution?</a:t>
                </a:r>
                <a:r>
                  <a:rPr lang="en-US" altLang="zh-CN" i="1" dirty="0"/>
                  <a:t> </a:t>
                </a:r>
                <a:endParaRPr lang="en-US" altLang="zh-CN" i="1"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5633"/>
                </a:stretch>
              </a:blipFill>
            </p:spPr>
            <p:txBody>
              <a:bodyPr/>
              <a:lstStyle/>
              <a:p>
                <a:r>
                  <a:rPr lang="en-US" alt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Control model.</a:t>
                </a:r>
                <a:endParaRPr lang="en-US" altLang="zh-CN" b="0" dirty="0">
                  <a:effectLst/>
                </a:endParaRPr>
              </a:p>
              <a:p>
                <a:r>
                  <a:rPr lang="en-US" altLang="zh-CN" b="0" dirty="0">
                    <a:effectLst/>
                  </a:rPr>
                  <a:t>500*28</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5</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32</m:t>
                    </m:r>
                  </m:oMath>
                </a14:m>
                <a:endParaRPr lang="en-US" altLang="zh-CN" b="0" i="1" dirty="0">
                  <a:effectLst/>
                  <a:latin typeface="Cambria Math" panose="02040503050406030204" pitchFamily="18" charset="0"/>
                </a:endParaRPr>
              </a:p>
              <a:p>
                <a:r>
                  <a:rPr lang="en-US" altLang="zh-CN" b="0" dirty="0">
                    <a:effectLst/>
                  </a:rPr>
                  <a:t>28*28</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65</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97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=0.22</a:t>
                </a:r>
                <a:endParaRPr lang="en-US" altLang="zh-CN" i="1" dirty="0">
                  <a:latin typeface="Cambria Math" panose="020405030504060302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a:t>
            </a:r>
            <a:endParaRPr lang="en-US" dirty="0"/>
          </a:p>
        </p:txBody>
      </p:sp>
      <p:sp>
        <p:nvSpPr>
          <p:cNvPr id="3" name="Content Placeholder 2"/>
          <p:cNvSpPr>
            <a:spLocks noGrp="1"/>
          </p:cNvSpPr>
          <p:nvPr>
            <p:ph idx="1"/>
          </p:nvPr>
        </p:nvSpPr>
        <p:spPr/>
        <p:txBody>
          <a:bodyPr/>
          <a:lstStyle/>
          <a:p>
            <a:r>
              <a:rPr lang="en-US" dirty="0"/>
              <a:t>Talk to </a:t>
            </a:r>
            <a:r>
              <a:rPr lang="en-US" dirty="0" err="1"/>
              <a:t>Linchuan</a:t>
            </a:r>
            <a:endParaRPr lang="en-US" dirty="0"/>
          </a:p>
          <a:p>
            <a:r>
              <a:rPr lang="en-US" dirty="0"/>
              <a:t>Pre </a:t>
            </a:r>
            <a:r>
              <a:rPr lang="en-US" dirty="0" err="1"/>
              <a:t>manu</a:t>
            </a:r>
            <a:endParaRPr lang="en-US" dirty="0"/>
          </a:p>
          <a:p>
            <a:r>
              <a:rPr lang="en-US" dirty="0"/>
              <a:t>Plot p-value vs. </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between original IPF and generated IPF adjacency matrices</a:t>
            </a:r>
            <a:endParaRPr lang="en-US" dirty="0"/>
          </a:p>
        </p:txBody>
      </p:sp>
      <p:sp>
        <p:nvSpPr>
          <p:cNvPr id="14" name="Content Placeholder 13"/>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graphicFrame>
        <p:nvGraphicFramePr>
          <p:cNvPr id="3" name="Table 2"/>
          <p:cNvGraphicFramePr>
            <a:graphicFrameLocks noGrp="1"/>
          </p:cNvGraphicFramePr>
          <p:nvPr/>
        </p:nvGraphicFramePr>
        <p:xfrm>
          <a:off x="914400" y="1676400"/>
          <a:ext cx="5902092" cy="4525960"/>
        </p:xfrm>
        <a:graphic>
          <a:graphicData uri="http://schemas.openxmlformats.org/drawingml/2006/table">
            <a:tbl>
              <a:tblPr/>
              <a:tblGrid>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gridCol w="281052"/>
              </a:tblGrid>
              <a:tr h="226298">
                <a:tc>
                  <a:txBody>
                    <a:bodyPr/>
                    <a:lstStyle/>
                    <a:p>
                      <a:pPr algn="r" fontAlgn="ct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110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160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210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260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310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360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410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460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510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560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610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660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710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760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810</a:t>
                      </a: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860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a:effectLst/>
                        </a:rPr>
                        <a:t>910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960</a:t>
                      </a:r>
                      <a:endParaRPr lang="en-US" altLang="zh-CN" sz="600" b="1" dirty="0">
                        <a:effectLst/>
                      </a:endParaRPr>
                    </a:p>
                  </a:txBody>
                  <a:tcPr marL="32328" marR="32328" marT="16164" marB="16164" anchor="ctr">
                    <a:lnL>
                      <a:noFill/>
                    </a:lnL>
                  </a:tcPr>
                </a:tc>
              </a:tr>
              <a:tr h="226298">
                <a:tc>
                  <a:txBody>
                    <a:bodyPr/>
                    <a:lstStyle/>
                    <a:p>
                      <a:pPr algn="r" fontAlgn="ctr"/>
                      <a:r>
                        <a:rPr lang="en-US" altLang="zh-CN" sz="600" b="1">
                          <a:effectLst/>
                        </a:rPr>
                        <a:t>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0.010</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0.010</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0.010</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0.010</a:t>
                      </a:r>
                      <a:endParaRPr lang="en-US" altLang="zh-CN" sz="600" dirty="0">
                        <a:effectLst/>
                      </a:endParaRPr>
                    </a:p>
                  </a:txBody>
                  <a:tcPr marL="32328" marR="32328" marT="16164" marB="16164" anchor="ctr">
                    <a:lnL>
                      <a:noFill/>
                    </a:lnL>
                    <a:lnR>
                      <a:noFill/>
                    </a:lnR>
                    <a:lnB>
                      <a:noFill/>
                    </a:lnB>
                  </a:tcPr>
                </a:tc>
              </a:tr>
              <a:tr h="226298">
                <a:tc>
                  <a:txBody>
                    <a:bodyPr/>
                    <a:lstStyle/>
                    <a:p>
                      <a:pPr algn="r" fontAlgn="ctr"/>
                      <a:r>
                        <a:rPr lang="en-US" altLang="zh-CN" sz="600" b="1">
                          <a:effectLst/>
                        </a:rPr>
                        <a:t>1</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0.239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0.005</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0.031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0.003</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0.002</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0.004</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0.005</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0.007</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0.002</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0.003</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0.006</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0.002</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0.002</a:t>
                      </a:r>
                      <a:endParaRPr lang="en-US" altLang="zh-CN" sz="600" dirty="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2</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0.430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0.122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3</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0.552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0.048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0.093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0.098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0.106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0.098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0.092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0.076</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4</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0.133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0.001</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0.001</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5</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0.000</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6</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7</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0.935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0.746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0.942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0.763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0.863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0.888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0.992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0.995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0.984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0.997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0.991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0.989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0.943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0.950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0.944</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8</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0.202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9</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0.387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0.370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0.276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0.307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0.255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0.234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0.238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0.258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0.236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0.248</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10</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0.207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0.059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0.061</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11</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12</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0.698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0.173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0.642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0.631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0.525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0.587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0.486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0.500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0.453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0.431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0.472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0.476</a:t>
                      </a:r>
                      <a:endParaRPr lang="en-US" altLang="zh-CN" sz="600" dirty="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0.473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0.483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0.477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0.437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0.441</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13</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0.911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0.374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0.245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0.174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0.173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0.180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0.162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0.152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0.148</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14</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0.071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15</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0.679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0.378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0.332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0.290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0.285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0.344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0.344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0.384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0.412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0.424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0.395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0.428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0.421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0.400</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16</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0.089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0.066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0.040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0.018</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17</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0.033</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0.030</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0.032</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0.028</a:t>
                      </a:r>
                      <a:endParaRPr lang="en-US" altLang="zh-CN" sz="600">
                        <a:effectLst/>
                      </a:endParaRPr>
                    </a:p>
                  </a:txBody>
                  <a:tcPr marL="32328" marR="32328" marT="16164" marB="16164" anchor="ctr">
                    <a:lnL>
                      <a:noFill/>
                    </a:lnL>
                    <a:lnR>
                      <a:noFill/>
                    </a:lnR>
                    <a:lnT>
                      <a:noFill/>
                    </a:lnT>
                    <a:lnB>
                      <a:noFill/>
                    </a:lnB>
                  </a:tcPr>
                </a:tc>
              </a:tr>
              <a:tr h="226298">
                <a:tc>
                  <a:txBody>
                    <a:bodyPr/>
                    <a:lstStyle/>
                    <a:p>
                      <a:pPr algn="r" fontAlgn="ctr"/>
                      <a:r>
                        <a:rPr lang="en-US" altLang="zh-CN" sz="600" b="1">
                          <a:effectLst/>
                        </a:rPr>
                        <a:t>18</a:t>
                      </a:r>
                      <a:endParaRPr lang="en-US" altLang="zh-CN" sz="600" b="1">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0.049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0.011</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0.014</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0.005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0.016</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0.015</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0.017</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a:effectLst/>
                        </a:rPr>
                        <a:t>0.019</a:t>
                      </a:r>
                      <a:endParaRPr lang="en-US" altLang="zh-CN" sz="600">
                        <a:effectLst/>
                      </a:endParaRPr>
                    </a:p>
                  </a:txBody>
                  <a:tcPr marL="32328" marR="32328" marT="16164" marB="16164" anchor="ctr">
                    <a:lnL>
                      <a:noFill/>
                    </a:lnL>
                    <a:lnR>
                      <a:noFill/>
                    </a:lnR>
                    <a:lnT>
                      <a:noFill/>
                    </a:lnT>
                    <a:lnB>
                      <a:noFill/>
                    </a:lnB>
                  </a:tcPr>
                </a:tc>
                <a:tc>
                  <a:txBody>
                    <a:bodyPr/>
                    <a:lstStyle/>
                    <a:p>
                      <a:pPr algn="r" fontAlgn="ctr"/>
                      <a:r>
                        <a:rPr lang="en-US" altLang="zh-CN" sz="600" dirty="0">
                          <a:effectLst/>
                        </a:rPr>
                        <a:t>0.018</a:t>
                      </a:r>
                      <a:endParaRPr lang="en-US" altLang="zh-CN" sz="600" dirty="0">
                        <a:effectLst/>
                      </a:endParaRPr>
                    </a:p>
                  </a:txBody>
                  <a:tcPr marL="32328" marR="32328" marT="16164" marB="16164" anchor="ctr">
                    <a:lnL>
                      <a:noFill/>
                    </a:lnL>
                    <a:lnR>
                      <a:noFill/>
                    </a:lnR>
                    <a:lnT>
                      <a:noFill/>
                    </a:lnT>
                    <a:lnB>
                      <a:noFill/>
                    </a:lnB>
                  </a:tcPr>
                </a:tc>
              </a:tr>
            </a:tbl>
          </a:graphicData>
        </a:graphic>
      </p:graphicFrame>
      <p:sp>
        <p:nvSpPr>
          <p:cNvPr id="4" name="TextBox 3"/>
          <p:cNvSpPr txBox="1"/>
          <p:nvPr/>
        </p:nvSpPr>
        <p:spPr>
          <a:xfrm>
            <a:off x="7159392" y="2286000"/>
            <a:ext cx="4080108" cy="923330"/>
          </a:xfrm>
          <a:prstGeom prst="rect">
            <a:avLst/>
          </a:prstGeom>
          <a:noFill/>
        </p:spPr>
        <p:txBody>
          <a:bodyPr wrap="square" rtlCol="0">
            <a:spAutoFit/>
          </a:bodyPr>
          <a:lstStyle/>
          <a:p>
            <a:r>
              <a:rPr lang="en-US" dirty="0"/>
              <a:t>P-value table generated sample size. Columns are the generated sample sizes. Rows are node indexes. </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 vs. p-value of a single node</a:t>
            </a:r>
            <a:endParaRPr lang="en-US" dirty="0"/>
          </a:p>
        </p:txBody>
      </p:sp>
      <p:pic>
        <p:nvPicPr>
          <p:cNvPr id="5" name="Content Placeholder 4"/>
          <p:cNvPicPr>
            <a:picLocks noGrp="1" noChangeAspect="1"/>
          </p:cNvPicPr>
          <p:nvPr>
            <p:ph idx="1"/>
          </p:nvPr>
        </p:nvPicPr>
        <p:blipFill>
          <a:blip r:embed="rId1"/>
          <a:stretch>
            <a:fillRect/>
          </a:stretch>
        </p:blipFill>
        <p:spPr>
          <a:xfrm>
            <a:off x="6477000" y="1981200"/>
            <a:ext cx="5119386" cy="3124200"/>
          </a:xfrm>
        </p:spPr>
      </p:pic>
      <p:pic>
        <p:nvPicPr>
          <p:cNvPr id="7" name="Picture 6"/>
          <p:cNvPicPr>
            <a:picLocks noChangeAspect="1"/>
          </p:cNvPicPr>
          <p:nvPr/>
        </p:nvPicPr>
        <p:blipFill>
          <a:blip r:embed="rId2"/>
          <a:stretch>
            <a:fillRect/>
          </a:stretch>
        </p:blipFill>
        <p:spPr>
          <a:xfrm>
            <a:off x="950320" y="1981200"/>
            <a:ext cx="4781334" cy="31242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52400" y="323486"/>
            <a:ext cx="9053684" cy="7099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Applied to our setting</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278296" y="678455"/>
                <a:ext cx="11387403" cy="659385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Settings</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Node number: N</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dimension: d</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 hidden dimension: h</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Number of out of channel: f</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n</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of </a:t>
                </a:r>
                <a14:m>
                  <m:oMath xmlns:m="http://schemas.openxmlformats.org/officeDocument/2006/math">
                    <m:r>
                      <a:rPr lang="en-US" sz="2000" b="1" i="1" smtClean="0">
                        <a:latin typeface="Cambria Math" panose="02040503050406030204" pitchFamily="18" charset="0"/>
                        <a:cs typeface="Times New Roman" panose="02020603050405020304" pitchFamily="18" charset="0"/>
                      </a:rPr>
                      <m:t>𝒛</m:t>
                    </m:r>
                  </m:oMath>
                </a14:m>
                <a:r>
                  <a:rPr lang="en-US" sz="2000" dirty="0">
                    <a:latin typeface="Times New Roman" panose="02020603050405020304" pitchFamily="18" charset="0"/>
                    <a:cs typeface="Times New Roman" panose="02020603050405020304" pitchFamily="18" charset="0"/>
                  </a:rPr>
                  <a:t> for compute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𝐸</m:t>
                    </m:r>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𝑙𝑜𝑔</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r>
                              <a:rPr lang="en-US" altLang="zh-CN" sz="2000" i="1">
                                <a:latin typeface="Cambria Math" panose="02040503050406030204" pitchFamily="18" charset="0"/>
                                <a:cs typeface="Times New Roman" panose="02020603050405020304" pitchFamily="18" charset="0"/>
                              </a:rPr>
                              <m:t>𝑝</m:t>
                            </m:r>
                            <m:d>
                              <m:dPr>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𝑨</m:t>
                                    </m:r>
                                  </m:e>
                                  <m:sub>
                                    <m:r>
                                      <a:rPr lang="en-US" altLang="zh-CN" sz="2000" i="1">
                                        <a:latin typeface="Cambria Math" panose="02040503050406030204" pitchFamily="18" charset="0"/>
                                        <a:cs typeface="Times New Roman" panose="02020603050405020304" pitchFamily="18" charset="0"/>
                                      </a:rPr>
                                      <m:t>𝑘</m:t>
                                    </m:r>
                                  </m:sub>
                                </m:sSub>
                              </m:e>
                              <m:e>
                                <m:r>
                                  <a:rPr lang="en-US" altLang="zh-CN" sz="2000" b="1" i="1">
                                    <a:latin typeface="Cambria Math" panose="02040503050406030204" pitchFamily="18" charset="0"/>
                                    <a:cs typeface="Times New Roman" panose="02020603050405020304" pitchFamily="18" charset="0"/>
                                  </a:rPr>
                                  <m:t>𝒁</m:t>
                                </m:r>
                              </m:e>
                            </m:d>
                          </m:e>
                        </m:nary>
                      </m:e>
                    </m:d>
                    <m:r>
                      <a:rPr lang="en-US" altLang="zh-CN"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L</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Assumptions</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node is independent</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graph is independent</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out of channel is independent</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Notations:</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observation of adjacency matrix (with diagonal elements 1), representing graphs,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degree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𝑫</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normalized adjacency matrix,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2</m:t>
                        </m:r>
                      </m:sup>
                    </m:sSup>
                    <m:r>
                      <a:rPr lang="en-US" sz="2000" b="1" i="1" smtClean="0">
                        <a:latin typeface="Cambria Math" panose="02040503050406030204" pitchFamily="18" charset="0"/>
                        <a:cs typeface="Times New Roman" panose="02020603050405020304" pitchFamily="18" charset="0"/>
                      </a:rPr>
                      <m:t>𝑨</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2</m:t>
                        </m:r>
                      </m:sup>
                    </m:sSup>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oMath>
                </a14:m>
                <a:r>
                  <a:rPr lang="en-US" sz="2000" dirty="0">
                    <a:latin typeface="Times New Roman" panose="02020603050405020304" pitchFamily="18" charset="0"/>
                    <a:cs typeface="Times New Roman" panose="02020603050405020304" pitchFamily="18" charset="0"/>
                  </a:rPr>
                  <a:t>: adjacency matrix without diagonal elements</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Z</a:t>
                </a:r>
                <a:r>
                  <a:rPr lang="en-US" sz="2000" dirty="0">
                    <a:latin typeface="Times New Roman" panose="02020603050405020304" pitchFamily="18" charset="0"/>
                    <a:cs typeface="Times New Roman" panose="02020603050405020304" pitchFamily="18" charset="0"/>
                  </a:rPr>
                  <a:t>: latent variable,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feature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𝑿</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278296" y="678455"/>
                <a:ext cx="11387403" cy="6593856"/>
              </a:xfrm>
              <a:prstGeom prst="rect">
                <a:avLst/>
              </a:prstGeom>
              <a:blipFill rotWithShape="1">
                <a:blip r:embed="rId1"/>
                <a:stretch>
                  <a:fillRect l="-1" t="-4" r="1" b="-3328"/>
                </a:stretch>
              </a:blipFill>
            </p:spPr>
            <p:txBody>
              <a:bodyPr/>
              <a:lstStyle/>
              <a:p>
                <a:r>
                  <a:rPr lang="en-US"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299387" y="4919873"/>
            <a:ext cx="4705460" cy="1741391"/>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91955" cy="68580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50441" y="381000"/>
                <a:ext cx="12091118" cy="687111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Inference model</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𝑞</m:t>
                        </m:r>
                      </m:e>
                      <m:sub>
                        <m:r>
                          <a:rPr lang="en-US" sz="2000" b="0" i="1" smtClean="0">
                            <a:latin typeface="Cambria Math" panose="02040503050406030204" pitchFamily="18" charset="0"/>
                            <a:cs typeface="Times New Roman" panose="02020603050405020304" pitchFamily="18" charset="0"/>
                          </a:rPr>
                          <m:t>𝜙</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𝑞</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𝑞</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oMath>
                </a14:m>
                <a:r>
                  <a:rPr lang="en-US" sz="2000" dirty="0">
                    <a:latin typeface="Times New Roman" panose="02020603050405020304" pitchFamily="18" charset="0"/>
                    <a:cs typeface="Times New Roman" panose="02020603050405020304" pitchFamily="18" charset="0"/>
                  </a:rPr>
                  <a:t> is a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diagonal matrix </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Prior</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𝑝</m:t>
                        </m:r>
                      </m:e>
                      <m:sub>
                        <m:r>
                          <a:rPr lang="en-US" sz="2000" b="0" i="1" smtClean="0">
                            <a:latin typeface="Cambria Math" panose="02040503050406030204" pitchFamily="18" charset="0"/>
                            <a:cs typeface="Times New Roman" panose="02020603050405020304" pitchFamily="18" charset="0"/>
                          </a:rPr>
                          <m:t>𝜃</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𝑰</m:t>
                        </m:r>
                      </m:e>
                      <m:sub>
                        <m:r>
                          <a:rPr lang="en-US" sz="2000" b="0" i="1" smtClean="0">
                            <a:latin typeface="Cambria Math" panose="02040503050406030204" pitchFamily="18" charset="0"/>
                            <a:cs typeface="Times New Roman" panose="02020603050405020304" pitchFamily="18" charset="0"/>
                          </a:rPr>
                          <m:t>𝑓</m:t>
                        </m:r>
                      </m:sub>
                    </m:sSub>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Generative model</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𝑨</m:t>
                        </m:r>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nary>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𝑖𝑗𝑘</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e>
                        </m:nary>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𝑘𝑖𝑗</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1</m:t>
                        </m:r>
                      </m:e>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𝑠𝑖𝑔𝑚𝑜𝑖𝑑</m:t>
                    </m:r>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𝑇</m:t>
                        </m:r>
                      </m:sup>
                    </m:sSubSup>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Objective function</a:t>
                </a:r>
                <a:endParaRPr lang="en-US" sz="2000" dirty="0">
                  <a:latin typeface="Times New Roman" panose="02020603050405020304" pitchFamily="18" charset="0"/>
                  <a:cs typeface="Times New Roman" panose="02020603050405020304" pitchFamily="18" charset="0"/>
                </a:endParaRPr>
              </a:p>
              <a:p>
                <a:r>
                  <a:rPr lang="en-US" altLang="zh-CN" i="1" dirty="0">
                    <a:solidFill>
                      <a:schemeClr val="tx1"/>
                    </a:solidFill>
                    <a:latin typeface="Cambria Math" panose="02040503050406030204" pitchFamily="18" charset="0"/>
                    <a:cs typeface="Times New Roman" panose="02020603050405020304" pitchFamily="18" charset="0"/>
                  </a:rPr>
                  <a:t>	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altLang="zh-CN"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0</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altLang="zh-CN" b="0" i="1" dirty="0">
                    <a:latin typeface="Cambria Math" panose="02040503050406030204" pitchFamily="18" charset="0"/>
                    <a:cs typeface="Times New Roman" panose="02020603050405020304" pitchFamily="18" charset="0"/>
                  </a:rPr>
                  <a:t> </a:t>
                </a:r>
                <a:r>
                  <a:rPr lang="en-US" altLang="zh-CN" b="0" dirty="0">
                    <a:solidFill>
                      <a:schemeClr val="accent1"/>
                    </a:solidFill>
                    <a:latin typeface="Cambria Math" panose="02040503050406030204" pitchFamily="18" charset="0"/>
                    <a:cs typeface="Times New Roman" panose="02020603050405020304" pitchFamily="18" charset="0"/>
                  </a:rPr>
                  <a:t>(KL loss)</a:t>
                </a:r>
                <a:endParaRPr lang="en-US" altLang="zh-CN" b="0" i="1" dirty="0">
                  <a:solidFill>
                    <a:schemeClr val="accent1"/>
                  </a:solidFill>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50441" y="381000"/>
                <a:ext cx="12091118" cy="6871112"/>
              </a:xfrm>
              <a:prstGeom prst="rect">
                <a:avLst/>
              </a:prstGeom>
              <a:blipFill rotWithShape="1">
                <a:blip r:embed="rId1"/>
                <a:stretch>
                  <a:fillRect l="-2" r="3" b="-1981"/>
                </a:stretch>
              </a:blipFill>
            </p:spPr>
            <p:txBody>
              <a:bodyPr/>
              <a:lstStyle/>
              <a:p>
                <a:r>
                  <a:rPr lang="en-US" altLang="en-US">
                    <a:noFill/>
                  </a:rPr>
                  <a:t> </a:t>
                </a:r>
              </a:p>
            </p:txBody>
          </p:sp>
        </mc:Fallback>
      </mc:AlternateContent>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709938" y="283976"/>
                <a:ext cx="6116825" cy="670318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e>
                    </m:d>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𝑛</m:t>
                    </m:r>
                  </m:oMath>
                </a14:m>
                <a:endParaRPr lang="en-US" i="1" dirty="0">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oMath>
                </a14:m>
                <a:r>
                  <a:rPr lang="en-US" b="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𝑁</m:t>
                    </m:r>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a:t>
                </a:r>
                <a:r>
                  <a:rPr lang="en-US" baseline="-25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layer:</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tx1"/>
                            </a:solidFill>
                            <a:latin typeface="Cambria Math" panose="02040503050406030204" pitchFamily="18" charset="0"/>
                            <a:cs typeface="Times New Roman" panose="02020603050405020304" pitchFamily="18" charset="0"/>
                          </a:rPr>
                        </m:ctrlPr>
                      </m:sSubSupPr>
                      <m:e>
                        <m:r>
                          <a:rPr lang="en-US" b="1" i="1" smtClean="0">
                            <a:solidFill>
                              <a:schemeClr val="tx1"/>
                            </a:solidFill>
                            <a:latin typeface="Cambria Math" panose="02040503050406030204" pitchFamily="18" charset="0"/>
                            <a:cs typeface="Times New Roman" panose="02020603050405020304" pitchFamily="18" charset="0"/>
                          </a:rPr>
                          <m:t>𝑿</m:t>
                        </m:r>
                      </m:e>
                      <m:sub>
                        <m:r>
                          <a:rPr lang="en-US" b="0" i="1" smtClean="0">
                            <a:solidFill>
                              <a:schemeClr val="tx1"/>
                            </a:solidFill>
                            <a:latin typeface="Cambria Math" panose="02040503050406030204" pitchFamily="18" charset="0"/>
                            <a:cs typeface="Times New Roman" panose="02020603050405020304" pitchFamily="18" charset="0"/>
                          </a:rPr>
                          <m:t>𝑘</m:t>
                        </m:r>
                      </m:sub>
                      <m:sup>
                        <m:r>
                          <a:rPr lang="en-US" b="0" i="1" smtClean="0">
                            <a:solidFill>
                              <a:schemeClr val="tx1"/>
                            </a:solidFill>
                            <a:latin typeface="Cambria Math" panose="02040503050406030204" pitchFamily="18" charset="0"/>
                            <a:cs typeface="Times New Roman" panose="02020603050405020304" pitchFamily="18" charset="0"/>
                          </a:rPr>
                          <m:t>1</m:t>
                        </m:r>
                      </m:sup>
                    </m:sSub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𝑅𝑒𝐿𝑈</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1</m:t>
                            </m:r>
                          </m:sup>
                        </m:sSup>
                      </m:e>
                    </m:d>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𝑅𝑒𝐿𝑈</m:t>
                    </m:r>
                    <m:r>
                      <a:rPr lang="en-US" b="0" i="1"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max</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0</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1</m:t>
                        </m:r>
                      </m:sup>
                    </m:s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1</m:t>
                        </m:r>
                      </m:sup>
                    </m:sSubSup>
                  </m:oMath>
                </a14:m>
                <a:r>
                  <a:rPr lang="en-US" dirty="0">
                    <a:solidFill>
                      <a:schemeClr val="accent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ℎ</m:t>
                    </m:r>
                  </m:oMath>
                </a14:m>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a:t>
                </a:r>
                <a:r>
                  <a:rPr lang="en-US" baseline="-25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layer:</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𝜇</m:t>
                        </m:r>
                      </m:sup>
                    </m:sSup>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𝑙𝑜𝑔</m:t>
                        </m:r>
                        <m:r>
                          <a:rPr lang="en-US" b="0" i="1" smtClean="0">
                            <a:solidFill>
                              <a:schemeClr val="accent1"/>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ℎ</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b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Sample mean layer</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 Z</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b="1" i="1" smtClean="0">
                        <a:latin typeface="Cambria Math" panose="02040503050406030204" pitchFamily="18" charset="0"/>
                        <a:cs typeface="Times New Roman" panose="02020603050405020304" pitchFamily="18" charset="0"/>
                      </a:rPr>
                      <m:t>𝒁</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a:rPr lang="en-US" b="0" i="1" smtClean="0">
                            <a:latin typeface="Cambria Math" panose="02040503050406030204" pitchFamily="18" charset="0"/>
                            <a:cs typeface="Times New Roman" panose="02020603050405020304" pitchFamily="18" charset="0"/>
                          </a:rPr>
                          <m:t>𝑒𝑥𝑝</m:t>
                        </m:r>
                      </m:fName>
                      <m:e>
                        <m:d>
                          <m:dPr>
                            <m:begChr m:val="{"/>
                            <m:endChr m:val="}"/>
                            <m:ctrlPr>
                              <a:rPr lang="en-US" b="0" i="1" smtClean="0">
                                <a:latin typeface="Cambria Math" panose="02040503050406030204" pitchFamily="18" charset="0"/>
                                <a:cs typeface="Times New Roman" panose="02020603050405020304" pitchFamily="18" charset="0"/>
                              </a:rPr>
                            </m:ctrlPr>
                          </m:dPr>
                          <m:e>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e>
                        </m:d>
                      </m:e>
                    </m:func>
                    <m:r>
                      <a:rPr lang="en-US" b="0"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𝜺</m:t>
                    </m:r>
                  </m:oMath>
                </a14:m>
                <a:endParaRPr lang="en-US"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b="1" i="1" smtClean="0">
                        <a:solidFill>
                          <a:schemeClr val="accent2"/>
                        </a:solidFill>
                        <a:latin typeface="Cambria Math" panose="02040503050406030204" pitchFamily="18" charset="0"/>
                        <a:cs typeface="Times New Roman" panose="02020603050405020304" pitchFamily="18" charset="0"/>
                      </a:rPr>
                      <m:t>𝒁</m:t>
                    </m:r>
                  </m:oMath>
                </a14:m>
                <a:r>
                  <a:rPr lang="en-US" dirty="0">
                    <a:latin typeface="Times New Roman" panose="02020603050405020304" pitchFamily="18" charset="0"/>
                    <a:cs typeface="Times New Roman" panose="02020603050405020304" pitchFamily="18" charset="0"/>
                  </a:rPr>
                  <a:t> is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709938" y="283976"/>
                <a:ext cx="6116825" cy="6703182"/>
              </a:xfrm>
              <a:prstGeom prst="rect">
                <a:avLst/>
              </a:prstGeom>
              <a:blipFill rotWithShape="1">
                <a:blip r:embed="rId1"/>
                <a:stretch>
                  <a:fillRect t="-2" r="8" b="-2535"/>
                </a:stretch>
              </a:blipFill>
            </p:spPr>
            <p:txBody>
              <a:bodyPr/>
              <a:lstStyle/>
              <a:p>
                <a:r>
                  <a:rPr lang="en-US" altLang="en-US">
                    <a:noFill/>
                  </a:rPr>
                  <a:t> </a:t>
                </a:r>
              </a:p>
            </p:txBody>
          </p:sp>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8302" y="443804"/>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Box 3"/>
              <p:cNvSpPr txBox="1"/>
              <p:nvPr/>
            </p:nvSpPr>
            <p:spPr>
              <a:xfrm>
                <a:off x="2448813" y="869602"/>
                <a:ext cx="6111144" cy="4001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2448813" y="869602"/>
                <a:ext cx="6111144" cy="400110"/>
              </a:xfrm>
              <a:prstGeom prst="rect">
                <a:avLst/>
              </a:prstGeom>
              <a:blipFill rotWithShape="1">
                <a:blip r:embed="rId1"/>
                <a:stretch>
                  <a:fillRect l="-4" t="-72" r="3" b="-54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762000" y="1295400"/>
                <a:ext cx="10950082" cy="5074787"/>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𝑝</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e>
                                <m:e>
                                  <m:r>
                                    <a:rPr lang="en-US" b="1" i="1" smtClean="0">
                                      <a:latin typeface="Cambria Math" panose="02040503050406030204" pitchFamily="18" charset="0"/>
                                      <a:cs typeface="Times New Roman" panose="02020603050405020304" pitchFamily="18" charset="0"/>
                                    </a:rPr>
                                    <m:t>𝒁</m:t>
                                  </m:r>
                                </m:e>
                              </m:d>
                            </m:e>
                          </m:nary>
                        </m:e>
                      </m:d>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𝐸</m:t>
                          </m:r>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log</m:t>
                              </m:r>
                            </m:fName>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𝑍</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func>
                          <m:r>
                            <a:rPr lang="en-US" b="0" i="1" smtClean="0">
                              <a:latin typeface="Cambria Math" panose="02040503050406030204" pitchFamily="18" charset="0"/>
                              <a:cs typeface="Times New Roman" panose="02020603050405020304" pitchFamily="18" charset="0"/>
                            </a:rPr>
                            <m:t>]</m:t>
                          </m:r>
                        </m:e>
                      </m:nary>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nary>
                        </m:e>
                      </m:nary>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1" i="1" smtClean="0">
                                              <a:latin typeface="Cambria Math" panose="02040503050406030204" pitchFamily="18" charset="0"/>
                                              <a:cs typeface="Times New Roman" panose="02020603050405020304" pitchFamily="18" charset="0"/>
                                            </a:rPr>
                                            <m:t>𝒌</m:t>
                                          </m:r>
                                          <m:r>
                                            <a:rPr lang="en-US" b="0" i="1" smtClean="0">
                                              <a:latin typeface="Cambria Math" panose="02040503050406030204" pitchFamily="18" charset="0"/>
                                              <a:cs typeface="Times New Roman" panose="02020603050405020304" pitchFamily="18" charset="0"/>
                                            </a:rPr>
                                            <m:t>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𝜎</m:t>
                                          </m:r>
                                          <m:sSup>
                                            <m:sSupPr>
                                              <m:ctrlPr>
                                                <a:rPr lang="en-US" b="0" i="1" smtClean="0">
                                                  <a:latin typeface="Cambria Math" panose="02040503050406030204" pitchFamily="18" charset="0"/>
                                                  <a:cs typeface="Times New Roman" panose="02020603050405020304" pitchFamily="18" charset="0"/>
                                                </a:rPr>
                                              </m:ctrlPr>
                                            </m:sSupPr>
                                            <m:e>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sup>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d>
                                            </m:e>
                                            <m:sup>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e>
                                      </m:d>
                                    </m:e>
                                  </m:nary>
                                </m:e>
                              </m:nary>
                            </m:e>
                          </m:nary>
                        </m:e>
                      </m:nary>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762000" y="1295400"/>
                <a:ext cx="10950082" cy="5074787"/>
              </a:xfrm>
              <a:prstGeom prst="rect">
                <a:avLst/>
              </a:prstGeom>
              <a:blipFill rotWithShape="1">
                <a:blip r:embed="rId2"/>
                <a:stretch>
                  <a:fillRect r="1" b="10"/>
                </a:stretch>
              </a:blipFill>
            </p:spPr>
            <p:txBody>
              <a:bodyPr/>
              <a:lstStyle/>
              <a:p>
                <a:r>
                  <a:rPr lang="en-US" altLang="en-US">
                    <a:noFill/>
                  </a:rPr>
                  <a:t> </a:t>
                </a:r>
              </a:p>
            </p:txBody>
          </p:sp>
        </mc:Fallback>
      </mc:AlternateContent>
      <p:sp>
        <p:nvSpPr>
          <p:cNvPr id="6" name="TextBox 5"/>
          <p:cNvSpPr txBox="1"/>
          <p:nvPr/>
        </p:nvSpPr>
        <p:spPr>
          <a:xfrm>
            <a:off x="3385931" y="1818080"/>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sample is independent)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594717" y="3480590"/>
            <a:ext cx="5390795"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element of adjacency matrix is independent)</a:t>
            </a:r>
            <a:endParaRPr lang="en-US" dirty="0">
              <a:solidFill>
                <a:schemeClr val="accen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TextBox 7"/>
              <p:cNvSpPr txBox="1"/>
              <p:nvPr/>
            </p:nvSpPr>
            <p:spPr>
              <a:xfrm>
                <a:off x="7817479" y="4033987"/>
                <a:ext cx="1643270" cy="483466"/>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a:t>
                </a:r>
                <a14:m>
                  <m:oMath xmlns:m="http://schemas.openxmlformats.org/officeDocument/2006/math">
                    <m:r>
                      <a:rPr lang="en-US" b="0" i="1" smtClean="0">
                        <a:solidFill>
                          <a:schemeClr val="accent1"/>
                        </a:solidFill>
                        <a:latin typeface="Cambria Math" panose="02040503050406030204" pitchFamily="18" charset="0"/>
                        <a:cs typeface="Times New Roman" panose="02020603050405020304" pitchFamily="18" charset="0"/>
                      </a:rPr>
                      <m:t>𝜎</m:t>
                    </m:r>
                    <m:d>
                      <m:dPr>
                        <m:ctrlPr>
                          <a:rPr lang="en-US" b="0" i="1" smtClean="0">
                            <a:solidFill>
                              <a:schemeClr val="accent1"/>
                            </a:solidFill>
                            <a:latin typeface="Cambria Math" panose="02040503050406030204" pitchFamily="18" charset="0"/>
                            <a:cs typeface="Times New Roman" panose="02020603050405020304" pitchFamily="18" charset="0"/>
                          </a:rPr>
                        </m:ctrlPr>
                      </m:dPr>
                      <m:e>
                        <m:r>
                          <a:rPr lang="en-US" b="0" i="1" smtClean="0">
                            <a:solidFill>
                              <a:schemeClr val="accent1"/>
                            </a:solidFill>
                            <a:latin typeface="Cambria Math" panose="02040503050406030204" pitchFamily="18" charset="0"/>
                            <a:cs typeface="Times New Roman" panose="02020603050405020304" pitchFamily="18" charset="0"/>
                          </a:rPr>
                          <m:t>𝑥</m:t>
                        </m:r>
                      </m:e>
                    </m:d>
                    <m:r>
                      <a:rPr lang="en-US" b="0" i="1" smtClean="0">
                        <a:solidFill>
                          <a:schemeClr val="accent1"/>
                        </a:solidFill>
                        <a:latin typeface="Cambria Math" panose="02040503050406030204" pitchFamily="18" charset="0"/>
                        <a:cs typeface="Times New Roman" panose="02020603050405020304" pitchFamily="18" charset="0"/>
                      </a:rPr>
                      <m:t>=</m:t>
                    </m:r>
                    <m:f>
                      <m:fPr>
                        <m:ctrlPr>
                          <a:rPr lang="en-US" b="0" i="1" smtClean="0">
                            <a:solidFill>
                              <a:schemeClr val="accent1"/>
                            </a:solidFill>
                            <a:latin typeface="Cambria Math" panose="02040503050406030204" pitchFamily="18" charset="0"/>
                            <a:cs typeface="Times New Roman" panose="02020603050405020304" pitchFamily="18" charset="0"/>
                          </a:rPr>
                        </m:ctrlPr>
                      </m:fPr>
                      <m:num>
                        <m:r>
                          <a:rPr lang="en-US" b="0" i="1" smtClean="0">
                            <a:solidFill>
                              <a:schemeClr val="accent1"/>
                            </a:solidFill>
                            <a:latin typeface="Cambria Math" panose="02040503050406030204" pitchFamily="18" charset="0"/>
                            <a:cs typeface="Times New Roman" panose="02020603050405020304" pitchFamily="18" charset="0"/>
                          </a:rPr>
                          <m:t>1</m:t>
                        </m:r>
                      </m:num>
                      <m:den>
                        <m:r>
                          <a:rPr lang="en-US" b="0" i="1" smtClean="0">
                            <a:solidFill>
                              <a:schemeClr val="accent1"/>
                            </a:solidFill>
                            <a:latin typeface="Cambria Math" panose="02040503050406030204" pitchFamily="18" charset="0"/>
                            <a:cs typeface="Times New Roman" panose="02020603050405020304" pitchFamily="18" charset="0"/>
                          </a:rPr>
                          <m:t>1</m:t>
                        </m:r>
                        <m:r>
                          <a:rPr lang="en-US" b="0" i="1" smtClean="0">
                            <a:solidFill>
                              <a:schemeClr val="accent1"/>
                            </a:solidFill>
                            <a:latin typeface="Cambria Math" panose="02040503050406030204" pitchFamily="18" charset="0"/>
                            <a:cs typeface="Times New Roman" panose="02020603050405020304" pitchFamily="18" charset="0"/>
                          </a:rPr>
                          <m:t>+</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0" i="1" smtClean="0">
                                <a:solidFill>
                                  <a:schemeClr val="accent1"/>
                                </a:solidFill>
                                <a:latin typeface="Cambria Math" panose="02040503050406030204" pitchFamily="18" charset="0"/>
                                <a:cs typeface="Times New Roman" panose="02020603050405020304" pitchFamily="18" charset="0"/>
                              </a:rPr>
                              <m:t>𝑒</m:t>
                            </m:r>
                          </m:e>
                          <m:sup>
                            <m:r>
                              <a:rPr lang="en-US" b="0" i="1" smtClean="0">
                                <a:solidFill>
                                  <a:schemeClr val="accent1"/>
                                </a:solidFill>
                                <a:latin typeface="Cambria Math" panose="02040503050406030204" pitchFamily="18" charset="0"/>
                                <a:cs typeface="Times New Roman" panose="02020603050405020304" pitchFamily="18" charset="0"/>
                              </a:rPr>
                              <m:t>−</m:t>
                            </m:r>
                            <m:r>
                              <a:rPr lang="en-US" b="0" i="1" smtClean="0">
                                <a:solidFill>
                                  <a:schemeClr val="accent1"/>
                                </a:solidFill>
                                <a:latin typeface="Cambria Math" panose="02040503050406030204" pitchFamily="18" charset="0"/>
                                <a:cs typeface="Times New Roman" panose="02020603050405020304" pitchFamily="18" charset="0"/>
                              </a:rPr>
                              <m:t>𝑥</m:t>
                            </m:r>
                          </m:sup>
                        </m:sSup>
                      </m:den>
                    </m:f>
                  </m:oMath>
                </a14:m>
                <a:r>
                  <a:rPr lang="en-US" dirty="0">
                    <a:solidFill>
                      <a:schemeClr val="accent1"/>
                    </a:solidFill>
                    <a:latin typeface="Times New Roman" panose="02020603050405020304" pitchFamily="18" charset="0"/>
                    <a:cs typeface="Times New Roman" panose="02020603050405020304" pitchFamily="18" charset="0"/>
                  </a:rPr>
                  <a:t>)</a:t>
                </a:r>
                <a:endParaRPr lang="en-US" dirty="0">
                  <a:solidFill>
                    <a:schemeClr val="accent1"/>
                  </a:solidFill>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7817479" y="4033987"/>
                <a:ext cx="1643270" cy="483466"/>
              </a:xfrm>
              <a:prstGeom prst="rect">
                <a:avLst/>
              </a:prstGeom>
              <a:blipFill rotWithShape="1">
                <a:blip r:embed="rId3"/>
                <a:stretch>
                  <a:fillRect l="-38" t="-97" r="32" b="13"/>
                </a:stretch>
              </a:blipFill>
            </p:spPr>
            <p:txBody>
              <a:bodyPr/>
              <a:lstStyle/>
              <a:p>
                <a:r>
                  <a:rPr lang="en-US" altLang="en-US">
                    <a:noFill/>
                  </a:rPr>
                  <a:t> </a:t>
                </a:r>
              </a:p>
            </p:txBody>
          </p:sp>
        </mc:Fallback>
      </mc:AlternateContent>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71729" y="293958"/>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Box 3"/>
              <p:cNvSpPr txBox="1"/>
              <p:nvPr/>
            </p:nvSpPr>
            <p:spPr>
              <a:xfrm>
                <a:off x="2527889" y="431137"/>
                <a:ext cx="6111144" cy="130272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𝑁</m:t>
                              </m:r>
                            </m:e>
                            <m:sup>
                              <m:r>
                                <a:rPr lang="en-US" altLang="zh-CN" sz="2000" b="0" i="1" smtClean="0">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𝐸𝐿𝐵𝑂</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𝑙𝑜𝑔𝑝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𝑨</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𝐾𝐿</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d>
                            <m:dPr>
                              <m:ctrlPr>
                                <a:rPr lang="en-US" altLang="zh-CN" sz="2000" b="1" i="1" smtClean="0">
                                  <a:latin typeface="Cambria Math" panose="02040503050406030204" pitchFamily="18" charset="0"/>
                                  <a:cs typeface="Times New Roman" panose="02020603050405020304" pitchFamily="18" charset="0"/>
                                </a:rPr>
                              </m:ctrlPr>
                            </m:dPr>
                            <m:e>
                              <m:r>
                                <a:rPr lang="en-US" altLang="zh-CN" sz="2000" b="1" i="1" smtClean="0">
                                  <a:latin typeface="Cambria Math" panose="02040503050406030204" pitchFamily="18" charset="0"/>
                                  <a:cs typeface="Times New Roman" panose="02020603050405020304" pitchFamily="18" charset="0"/>
                                </a:rPr>
                                <m:t>𝒁</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2527889" y="431137"/>
                <a:ext cx="6111144" cy="1302729"/>
              </a:xfrm>
              <a:prstGeom prst="rect">
                <a:avLst/>
              </a:prstGeom>
              <a:blipFill rotWithShape="1">
                <a:blip r:embed="rId1"/>
                <a:stretch>
                  <a:fillRect l="-10" t="-47" r="8" b="2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685800" y="1295400"/>
                <a:ext cx="10950082" cy="5055743"/>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For sparse A, it can be beneficial to re-weight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1 in L or alternatively sub-sample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0 to balance the weight of positive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1)</a:t>
                </a:r>
                <a:r>
                  <a:rPr lang="en-US" b="0" dirty="0">
                    <a:latin typeface="Times New Roman" panose="02020603050405020304" pitchFamily="18" charset="0"/>
                    <a:cs typeface="Times New Roman" panose="02020603050405020304" pitchFamily="18" charset="0"/>
                  </a:rPr>
                  <a:t> information and negative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0)</a:t>
                </a:r>
                <a:r>
                  <a:rPr lang="en-US" b="0" dirty="0">
                    <a:latin typeface="Times New Roman" panose="02020603050405020304" pitchFamily="18" charset="0"/>
                    <a:cs typeface="Times New Roman" panose="02020603050405020304" pitchFamily="18" charset="0"/>
                  </a:rPr>
                  <a:t> information.</a:t>
                </a:r>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endParaRPr lang="en-US"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𝑖𝑗𝑘</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r>
                                      <a:rPr lang="en-US" altLang="zh-CN" b="0" i="1" smtClean="0">
                                        <a:latin typeface="Cambria Math" panose="02040503050406030204" pitchFamily="18" charset="0"/>
                                        <a:cs typeface="Times New Roman" panose="02020603050405020304" pitchFamily="18" charset="0"/>
                                      </a:rPr>
                                      <m:t>𝑘</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positive edge reconstruction likelihood +</a:t>
                </a:r>
                <a:endParaRPr lang="en-US"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   negative edge reconstruction likelihood</a:t>
                </a:r>
                <a:endParaRPr lang="en-US" b="0"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685800" y="1295400"/>
                <a:ext cx="10950082" cy="5055743"/>
              </a:xfrm>
              <a:prstGeom prst="rect">
                <a:avLst/>
              </a:prstGeom>
              <a:blipFill rotWithShape="1">
                <a:blip r:embed="rId2"/>
                <a:stretch>
                  <a:fillRect r="1" b="10"/>
                </a:stretch>
              </a:blipFill>
            </p:spPr>
            <p:txBody>
              <a:bodyPr/>
              <a:lstStyle/>
              <a:p>
                <a:r>
                  <a:rPr lang="en-US" altLang="en-US">
                    <a:noFill/>
                  </a:rPr>
                  <a:t> </a:t>
                </a:r>
              </a:p>
            </p:txBody>
          </p:sp>
        </mc:Fallback>
      </mc:AlternateContent>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169406" y="162490"/>
                <a:ext cx="11853187" cy="3662221"/>
              </a:xfrm>
              <a:prstGeom prst="rect">
                <a:avLst/>
              </a:prstGeom>
              <a:noFill/>
            </p:spPr>
            <p:txBody>
              <a:bodyPr wrap="square" rtlCol="0">
                <a:spAutoFit/>
              </a:bodyPr>
              <a:lstStyle/>
              <a:p>
                <a:pPr lvl="1"/>
                <a:r>
                  <a:rPr lang="en-US" sz="1600" b="0" dirty="0">
                    <a:latin typeface="Cambria Math" panose="02040503050406030204" pitchFamily="18" charset="0"/>
                  </a:rPr>
                  <a:t>For node </a:t>
                </a:r>
                <a:r>
                  <a:rPr lang="en-US" sz="1600" b="0" dirty="0" err="1">
                    <a:latin typeface="Cambria Math" panose="02040503050406030204" pitchFamily="18" charset="0"/>
                  </a:rPr>
                  <a:t>i</a:t>
                </a:r>
                <a:r>
                  <a:rPr lang="en-US" sz="1600" b="0" dirty="0">
                    <a:latin typeface="Cambria Math" panose="02040503050406030204" pitchFamily="18" charset="0"/>
                  </a:rPr>
                  <a:t>, j</a:t>
                </a:r>
                <a:endParaRPr lang="en-US" sz="1600" b="0"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r>
                        <a:rPr lang="en-US" sz="1600" b="0" i="1" smtClean="0">
                          <a:latin typeface="Cambria Math" panose="02040503050406030204" pitchFamily="18" charset="0"/>
                        </a:rPr>
                        <m:t>𝑙𝑜𝑔</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𝜃</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𝜇</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𝜎</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𝑙𝑜𝑔𝑁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𝐼</m:t>
                              </m:r>
                            </m:e>
                          </m:d>
                          <m:r>
                            <a:rPr lang="en-US" sz="1600" b="0" i="1" smtClean="0">
                              <a:latin typeface="Cambria Math" panose="02040503050406030204" pitchFamily="18" charset="0"/>
                            </a:rPr>
                            <m:t>𝑑</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nary>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b="0" i="1" smtClean="0">
                                              <a:latin typeface="Cambria Math" panose="02040503050406030204" pitchFamily="18" charset="0"/>
                                            </a:rPr>
                                          </m:ctrlPr>
                                        </m:radPr>
                                        <m:deg/>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sup>
                                              <m:r>
                                                <a:rPr lang="en-US" sz="1600" b="0" i="1" smtClean="0">
                                                  <a:latin typeface="Cambria Math" panose="02040503050406030204" pitchFamily="18" charset="0"/>
                                                </a:rPr>
                                                <m:t>𝑓</m:t>
                                              </m:r>
                                            </m:sup>
                                          </m:sSup>
                                        </m:e>
                                      </m:ra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Sup>
                                            <m:sSubSupPr>
                                              <m:ctrlPr>
                                                <a:rPr lang="en-US" sz="1600" b="0" i="1" smtClean="0">
                                                  <a:latin typeface="Cambria Math" panose="02040503050406030204" pitchFamily="18" charset="0"/>
                                                </a:rPr>
                                              </m:ctrlPr>
                                            </m:sSubSup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𝑇</m:t>
                                              </m:r>
                                            </m:sup>
                                          </m:sSubSup>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e>
                                  </m:func>
                                </m:e>
                              </m:d>
                            </m:e>
                          </m:func>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𝑑</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nary>
                    </m:oMath>
                  </m:oMathPara>
                </a14:m>
                <a:endParaRPr lang="en-US" sz="16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m:t>
                      </m:r>
                      <m:nary>
                        <m:naryPr>
                          <m:limLoc m:val="undOvr"/>
                          <m:subHide m:val="on"/>
                          <m:supHide m:val="on"/>
                          <m:ctrlPr>
                            <a:rPr lang="en-US" sz="1600" i="1">
                              <a:latin typeface="Cambria Math" panose="02040503050406030204" pitchFamily="18" charset="0"/>
                            </a:rPr>
                          </m:ctrlPr>
                        </m:naryPr>
                        <m:sub/>
                        <m:sup/>
                        <m:e>
                          <m:d>
                            <m:dPr>
                              <m:begChr m:val="{"/>
                              <m:endChr m:val="}"/>
                              <m:ctrlPr>
                                <a:rPr lang="en-US" sz="1600" i="1" smtClean="0">
                                  <a:latin typeface="Cambria Math" panose="02040503050406030204" pitchFamily="18" charset="0"/>
                                </a:rPr>
                              </m:ctrlPr>
                            </m:dPr>
                            <m:e>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b="0" i="1" smtClean="0">
                                  <a:latin typeface="Cambria Math" panose="02040503050406030204" pitchFamily="18" charset="0"/>
                                </a:rPr>
                                <m:t>𝑙𝑜𝑔</m:t>
                              </m:r>
                              <m:r>
                                <a:rPr lang="en-US" sz="1600" b="0" i="1" smtClean="0">
                                  <a:latin typeface="Cambria Math" panose="02040503050406030204" pitchFamily="18" charset="0"/>
                                </a:rPr>
                                <m:t>⁡(</m:t>
                              </m:r>
                              <m:r>
                                <a:rPr lang="en-US" sz="1600" b="0" i="1" smtClean="0">
                                  <a:latin typeface="Cambria Math" panose="02040503050406030204" pitchFamily="18" charset="0"/>
                                </a:rPr>
                                <m:t>2</m:t>
                              </m:r>
                              <m:r>
                                <a:rPr lang="en-US" sz="1600" b="0" i="1" smtClean="0">
                                  <a:latin typeface="Cambria Math" panose="02040503050406030204" pitchFamily="18" charset="0"/>
                                </a:rPr>
                                <m:t>𝜋</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up>
                                  <m:r>
                                    <a:rPr lang="en-US" sz="1600" i="1">
                                      <a:latin typeface="Cambria Math" panose="02040503050406030204" pitchFamily="18" charset="0"/>
                                    </a:rPr>
                                    <m:t>𝑓</m:t>
                                  </m:r>
                                </m:sup>
                                <m:e>
                                  <m:sSubSup>
                                    <m:sSubSupPr>
                                      <m:ctrlPr>
                                        <a:rPr lang="en-US" sz="1600" i="1">
                                          <a:latin typeface="Cambria Math" panose="02040503050406030204" pitchFamily="18" charset="0"/>
                                        </a:rPr>
                                      </m:ctrlPr>
                                    </m:sSubSupPr>
                                    <m:e>
                                      <m:r>
                                        <a:rPr lang="en-US" sz="1600" b="0" i="1">
                                          <a:latin typeface="Cambria Math" panose="02040503050406030204" pitchFamily="18" charset="0"/>
                                        </a:rPr>
                                        <m:t>𝑍</m:t>
                                      </m:r>
                                    </m:e>
                                    <m:sub>
                                      <m:r>
                                        <a:rPr lang="en-US" sz="1600" i="1">
                                          <a:latin typeface="Cambria Math" panose="02040503050406030204" pitchFamily="18" charset="0"/>
                                        </a:rPr>
                                        <m:t>𝑖𝑡</m:t>
                                      </m:r>
                                    </m:sub>
                                    <m:sup>
                                      <m:r>
                                        <a:rPr lang="en-US" sz="1600" i="1">
                                          <a:latin typeface="Cambria Math" panose="02040503050406030204" pitchFamily="18" charset="0"/>
                                        </a:rPr>
                                        <m:t>2</m:t>
                                      </m:r>
                                    </m:sup>
                                  </m:sSubSup>
                                </m:e>
                              </m:nary>
                            </m:e>
                          </m:d>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𝜙</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e>
                          </m:d>
                          <m:r>
                            <a:rPr lang="en-US" sz="1600" i="1">
                              <a:latin typeface="Cambria Math" panose="02040503050406030204" pitchFamily="18" charset="0"/>
                            </a:rPr>
                            <m:t>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r>
                            <a:rPr lang="en-US" sz="1600" i="1">
                              <a:latin typeface="Cambria Math" panose="02040503050406030204" pitchFamily="18" charset="0"/>
                            </a:rPr>
                            <m:t>)</m:t>
                          </m:r>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𝑓</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𝑙𝑜</m:t>
                      </m:r>
                      <m:func>
                        <m:funcPr>
                          <m:ctrlPr>
                            <a:rPr lang="en-US" sz="1600" b="0" i="1" smtClean="0">
                              <a:latin typeface="Cambria Math" panose="02040503050406030204" pitchFamily="18" charset="0"/>
                            </a:rPr>
                          </m:ctrlPr>
                        </m:funcPr>
                        <m:fName>
                          <m:r>
                            <a:rPr lang="en-US" sz="1600" b="0" i="1" smtClean="0">
                              <a:latin typeface="Cambria Math" panose="02040503050406030204" pitchFamily="18" charset="0"/>
                            </a:rPr>
                            <m:t>𝑔</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up>
                          <m:r>
                            <a:rPr lang="en-US" sz="1600" b="0" i="1" smtClean="0">
                              <a:latin typeface="Cambria Math" panose="02040503050406030204" pitchFamily="18" charset="0"/>
                            </a:rPr>
                            <m:t>𝑓</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𝑖𝑡</m:t>
                                  </m:r>
                                </m:sub>
                              </m:sSub>
                            </m:e>
                          </m:d>
                        </m:e>
                      </m:nary>
                      <m:r>
                        <a:rPr lang="en-US" sz="1600" b="0" i="1" smtClean="0">
                          <a:latin typeface="Cambria Math" panose="02040503050406030204" pitchFamily="18" charset="0"/>
                        </a:rPr>
                        <m:t>=</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i="1">
                          <a:latin typeface="Cambria Math" panose="02040503050406030204" pitchFamily="18" charset="0"/>
                        </a:rPr>
                        <m:t>𝑙𝑜</m:t>
                      </m:r>
                      <m:func>
                        <m:funcPr>
                          <m:ctrlPr>
                            <a:rPr lang="en-US" sz="1600" i="1">
                              <a:latin typeface="Cambria Math" panose="02040503050406030204" pitchFamily="18" charset="0"/>
                            </a:rPr>
                          </m:ctrlPr>
                        </m:funcPr>
                        <m:fName>
                          <m:r>
                            <a:rPr lang="en-US" sz="1600" i="1">
                              <a:latin typeface="Cambria Math" panose="02040503050406030204" pitchFamily="18" charset="0"/>
                            </a:rPr>
                            <m:t>𝑔</m:t>
                          </m:r>
                        </m:fName>
                        <m:e>
                          <m:d>
                            <m:dPr>
                              <m:ctrlPr>
                                <a:rPr lang="en-US" sz="1600" i="1">
                                  <a:latin typeface="Cambria Math" panose="02040503050406030204" pitchFamily="18" charset="0"/>
                                </a:rPr>
                              </m:ctrlPr>
                            </m:dPr>
                            <m:e>
                              <m:r>
                                <a:rPr lang="en-US" sz="1600" i="1">
                                  <a:latin typeface="Cambria Math" panose="02040503050406030204" pitchFamily="18" charset="0"/>
                                </a:rPr>
                                <m:t>2</m:t>
                              </m:r>
                              <m:r>
                                <a:rPr lang="en-US" sz="1600" i="1">
                                  <a:latin typeface="Cambria Math" panose="02040503050406030204" pitchFamily="18" charset="0"/>
                                </a:rPr>
                                <m:t>𝜋</m:t>
                              </m:r>
                            </m:e>
                          </m:d>
                        </m:e>
                      </m:func>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𝜎</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𝜇</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oMath>
                  </m:oMathPara>
                </a14:m>
                <a:endParaRPr lang="en-US" sz="16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begChr m:val="{"/>
                              <m:endChr m:val="}"/>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ad>
                                    <m:radPr>
                                      <m:degHide m:val="on"/>
                                      <m:ctrlPr>
                                        <a:rPr lang="en-US" sz="1600" b="0" i="1" smtClean="0">
                                          <a:latin typeface="Cambria Math" panose="02040503050406030204" pitchFamily="18" charset="0"/>
                                          <a:cs typeface="Times New Roman" panose="02020603050405020304" pitchFamily="18" charset="0"/>
                                        </a:rPr>
                                      </m:ctrlPr>
                                    </m:radPr>
                                    <m:deg/>
                                    <m:e>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sup>
                                          <m:r>
                                            <a:rPr lang="en-US" sz="1600" b="0" i="1" smtClean="0">
                                              <a:latin typeface="Cambria Math" panose="02040503050406030204" pitchFamily="18" charset="0"/>
                                              <a:cs typeface="Times New Roman" panose="02020603050405020304" pitchFamily="18" charset="0"/>
                                            </a:rPr>
                                            <m:t>𝑓</m:t>
                                          </m:r>
                                        </m:sup>
                                      </m:sSup>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e>
                                  </m:rad>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exp</m:t>
                                  </m:r>
                                </m:fName>
                                <m:e>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f>
                                            <m:fPr>
                                              <m:ctrlPr>
                                                <a:rPr lang="en-US" sz="1600" b="0" i="1" smtClean="0">
                                                  <a:latin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e>
                                                  </m:d>
                                                </m:e>
                                                <m:sup>
                                                  <m:r>
                                                    <a:rPr lang="en-US" sz="1600" b="0" i="1" smtClean="0">
                                                      <a:latin typeface="Cambria Math" panose="02040503050406030204" pitchFamily="18" charset="0"/>
                                                      <a:cs typeface="Times New Roman" panose="02020603050405020304" pitchFamily="18" charset="0"/>
                                                    </a:rPr>
                                                    <m:t>2</m:t>
                                                  </m:r>
                                                </m:sup>
                                              </m:sSup>
                                            </m:num>
                                            <m:den>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den>
                                          </m:f>
                                        </m:e>
                                      </m:nary>
                                    </m:e>
                                  </m:d>
                                </m:e>
                              </m:func>
                            </m:e>
                          </m:d>
                        </m:e>
                      </m:func>
                    </m:oMath>
                  </m:oMathPara>
                </a14:m>
                <a:endParaRPr lang="en-US" sz="1600" b="0" i="1" dirty="0">
                  <a:latin typeface="Cambria Math" panose="020405030504060302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Sub>
                                    </m:den>
                                  </m:f>
                                </m:e>
                              </m:d>
                            </m:e>
                            <m:sup>
                              <m:r>
                                <a:rPr lang="en-US" sz="1600" b="0" i="1" smtClean="0">
                                  <a:latin typeface="Cambria Math" panose="02040503050406030204" pitchFamily="18" charset="0"/>
                                  <a:cs typeface="Times New Roman" panose="02020603050405020304" pitchFamily="18" charset="0"/>
                                </a:rPr>
                                <m:t>2</m:t>
                              </m:r>
                            </m:sup>
                          </m:s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log</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oMath>
                  </m:oMathPara>
                </a14:m>
                <a:endParaRPr lang="en-US" sz="1600"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169406" y="162490"/>
                <a:ext cx="11853187" cy="3662221"/>
              </a:xfrm>
              <a:prstGeom prst="rect">
                <a:avLst/>
              </a:prstGeom>
              <a:blipFill rotWithShape="1">
                <a:blip r:embed="rId1"/>
                <a:stretch>
                  <a:fillRect l="-4" t="-15" r="1" b="3"/>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tretch>
            <a:fillRect/>
          </a:stretch>
        </p:blipFill>
        <p:spPr>
          <a:xfrm>
            <a:off x="127953" y="487896"/>
            <a:ext cx="543001" cy="514422"/>
          </a:xfrm>
          <a:prstGeom prst="rect">
            <a:avLst/>
          </a:prstGeom>
        </p:spPr>
      </p:pic>
      <p:pic>
        <p:nvPicPr>
          <p:cNvPr id="6" name="Picture 5"/>
          <p:cNvPicPr>
            <a:picLocks noChangeAspect="1"/>
          </p:cNvPicPr>
          <p:nvPr/>
        </p:nvPicPr>
        <p:blipFill>
          <a:blip r:embed="rId2"/>
          <a:stretch>
            <a:fillRect/>
          </a:stretch>
        </p:blipFill>
        <p:spPr>
          <a:xfrm>
            <a:off x="169406" y="2356567"/>
            <a:ext cx="543001" cy="514422"/>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670956" y="4074052"/>
                <a:ext cx="10307415" cy="2587247"/>
              </a:xfrm>
              <a:prstGeom prst="rect">
                <a:avLst/>
              </a:prstGeom>
              <a:noFill/>
            </p:spPr>
            <p:txBody>
              <a:bodyPr wrap="square" rtlCol="0">
                <a:spAutoFit/>
              </a:bodyPr>
              <a:lstStyle/>
              <a:p>
                <a14:m>
                  <m:oMathPara xmlns:m="http://schemas.openxmlformats.org/officeDocument/2006/math">
                    <m:oMathParaPr>
                      <m:jc m:val="left"/>
                    </m:oMathParaPr>
                    <m:oMath xmlns:m="http://schemas.openxmlformats.org/officeDocument/2006/math">
                      <m:r>
                        <a:rPr lang="en-US" sz="1600" b="0" i="1" smtClean="0">
                          <a:solidFill>
                            <a:schemeClr val="accent1"/>
                          </a:solidFill>
                          <a:latin typeface="Cambria Math" panose="02040503050406030204" pitchFamily="18" charset="0"/>
                          <a:cs typeface="Times New Roman" panose="02020603050405020304" pitchFamily="18" charset="0"/>
                        </a:rPr>
                        <m:t>−</m:t>
                      </m:r>
                      <m:r>
                        <a:rPr lang="en-US" sz="1600" b="0" i="1" smtClean="0">
                          <a:solidFill>
                            <a:schemeClr val="accent1"/>
                          </a:solidFill>
                          <a:latin typeface="Cambria Math" panose="02040503050406030204" pitchFamily="18" charset="0"/>
                          <a:cs typeface="Times New Roman" panose="02020603050405020304" pitchFamily="18" charset="0"/>
                        </a:rPr>
                        <m:t>𝐾𝐿</m:t>
                      </m:r>
                      <m:r>
                        <a:rPr lang="en-US" sz="1600" b="0" i="1" smtClean="0">
                          <a:solidFill>
                            <a:schemeClr val="accent1"/>
                          </a:solidFill>
                          <a:latin typeface="Cambria Math" panose="02040503050406030204" pitchFamily="18" charset="0"/>
                          <a:cs typeface="Times New Roman" panose="02020603050405020304" pitchFamily="18" charset="0"/>
                        </a:rPr>
                        <m:t>(</m:t>
                      </m:r>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𝑞</m:t>
                          </m:r>
                        </m:e>
                        <m:sub>
                          <m:r>
                            <a:rPr lang="en-US" sz="1600" b="0" i="1" smtClean="0">
                              <a:solidFill>
                                <a:schemeClr val="accent1"/>
                              </a:solidFill>
                              <a:latin typeface="Cambria Math" panose="02040503050406030204" pitchFamily="18" charset="0"/>
                              <a:cs typeface="Times New Roman" panose="02020603050405020304" pitchFamily="18" charset="0"/>
                            </a:rPr>
                            <m:t>𝜙</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r>
                        <a:rPr lang="en-US" sz="1600" b="0" i="1" smtClean="0">
                          <a:solidFill>
                            <a:schemeClr val="accent1"/>
                          </a:solidFill>
                          <a:latin typeface="Cambria Math" panose="02040503050406030204" pitchFamily="18" charset="0"/>
                          <a:cs typeface="Times New Roman" panose="02020603050405020304" pitchFamily="18" charset="0"/>
                        </a:rPr>
                        <m:t>|</m:t>
                      </m:r>
                      <m:d>
                        <m:dPr>
                          <m:begChr m:val="|"/>
                          <m:ctrlPr>
                            <a:rPr lang="en-US" sz="1600" b="0" i="1" smtClean="0">
                              <a:solidFill>
                                <a:schemeClr val="accent1"/>
                              </a:solidFill>
                              <a:latin typeface="Cambria Math" panose="02040503050406030204" pitchFamily="18" charset="0"/>
                              <a:cs typeface="Times New Roman" panose="02020603050405020304" pitchFamily="18" charset="0"/>
                            </a:rPr>
                          </m:ctrlPr>
                        </m:dPr>
                        <m:e>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𝑝</m:t>
                              </m:r>
                            </m:e>
                            <m:sub>
                              <m:r>
                                <a:rPr lang="en-US" sz="1600" b="0" i="1" smtClean="0">
                                  <a:solidFill>
                                    <a:schemeClr val="accent1"/>
                                  </a:solidFill>
                                  <a:latin typeface="Cambria Math" panose="02040503050406030204" pitchFamily="18" charset="0"/>
                                  <a:cs typeface="Times New Roman" panose="02020603050405020304" pitchFamily="18" charset="0"/>
                                </a:rPr>
                                <m:t>𝜃</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oMath>
                  </m:oMathPara>
                </a14:m>
                <a:endParaRPr lang="en-US" sz="1600"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e>
                              </m:nary>
                            </m:e>
                          </m:func>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e>
                              </m:nary>
                            </m:e>
                          </m:func>
                        </m:e>
                      </m:d>
                    </m:oMath>
                  </m:oMathPara>
                </a14:m>
                <a:endParaRPr lang="en-US" sz="1600"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sz="1600" b="0" i="0"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𝑖𝑡</m:t>
                                  </m:r>
                                </m:sub>
                              </m:sSub>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e>
                      </m:nary>
                    </m:oMath>
                  </m:oMathPara>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solidFill>
                          <a:schemeClr val="accent1"/>
                        </a:solidFill>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b="0" i="1" smtClean="0">
                        <a:solidFill>
                          <a:schemeClr val="accent1"/>
                        </a:solidFill>
                        <a:latin typeface="Cambria Math" panose="02040503050406030204" pitchFamily="18" charset="0"/>
                        <a:cs typeface="Times New Roman" panose="02020603050405020304" pitchFamily="18" charset="0"/>
                      </a:rPr>
                      <m:t>𝐾𝐿</m:t>
                    </m:r>
                    <m:r>
                      <a:rPr lang="en-US" altLang="zh-CN" b="0" i="1" smtClean="0">
                        <a:solidFill>
                          <a:schemeClr val="accent1"/>
                        </a:solidFill>
                        <a:latin typeface="Cambria Math" panose="02040503050406030204" pitchFamily="18" charset="0"/>
                        <a:cs typeface="Times New Roman" panose="02020603050405020304" pitchFamily="18" charset="0"/>
                      </a:rPr>
                      <m:t>(</m:t>
                    </m:r>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𝑞</m:t>
                        </m:r>
                      </m:e>
                      <m:sub>
                        <m:r>
                          <a:rPr lang="en-US" altLang="zh-CN" b="0" i="1" smtClean="0">
                            <a:solidFill>
                              <a:schemeClr val="accent1"/>
                            </a:solidFill>
                            <a:latin typeface="Cambria Math" panose="02040503050406030204" pitchFamily="18" charset="0"/>
                            <a:cs typeface="Times New Roman" panose="02020603050405020304" pitchFamily="18" charset="0"/>
                          </a:rPr>
                          <m:t>𝜙</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r>
                      <a:rPr lang="en-US" altLang="zh-CN" b="0" i="1" smtClean="0">
                        <a:solidFill>
                          <a:schemeClr val="accent1"/>
                        </a:solidFill>
                        <a:latin typeface="Cambria Math" panose="02040503050406030204" pitchFamily="18" charset="0"/>
                        <a:cs typeface="Times New Roman" panose="02020603050405020304" pitchFamily="18" charset="0"/>
                      </a:rPr>
                      <m:t>|</m:t>
                    </m:r>
                    <m:d>
                      <m:dPr>
                        <m:begChr m:val="|"/>
                        <m:ctrlPr>
                          <a:rPr lang="en-US" altLang="zh-CN" b="0" i="1" smtClean="0">
                            <a:solidFill>
                              <a:schemeClr val="accent1"/>
                            </a:solidFill>
                            <a:latin typeface="Cambria Math" panose="02040503050406030204" pitchFamily="18" charset="0"/>
                            <a:cs typeface="Times New Roman" panose="02020603050405020304" pitchFamily="18" charset="0"/>
                          </a:rPr>
                        </m:ctrlPr>
                      </m:dPr>
                      <m:e>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𝑝</m:t>
                            </m:r>
                          </m:e>
                          <m:sub>
                            <m:r>
                              <a:rPr lang="en-US" altLang="zh-CN" b="0" i="1" smtClean="0">
                                <a:solidFill>
                                  <a:schemeClr val="accent1"/>
                                </a:solidFill>
                                <a:latin typeface="Cambria Math" panose="02040503050406030204" pitchFamily="18" charset="0"/>
                                <a:cs typeface="Times New Roman" panose="02020603050405020304" pitchFamily="18" charset="0"/>
                              </a:rPr>
                              <m:t>𝜃</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e>
                    </m:d>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70956" y="4074052"/>
                <a:ext cx="10307415" cy="2587247"/>
              </a:xfrm>
              <a:prstGeom prst="rect">
                <a:avLst/>
              </a:prstGeom>
              <a:blipFill rotWithShape="1">
                <a:blip r:embed="rId3"/>
                <a:stretch>
                  <a:fillRect l="-4" t="-20" r="5" b="6"/>
                </a:stretch>
              </a:blipFill>
            </p:spPr>
            <p:txBody>
              <a:bodyPr/>
              <a:lstStyle/>
              <a:p>
                <a:r>
                  <a:rPr lang="en-US" altLang="en-US">
                    <a:noFill/>
                  </a:rPr>
                  <a:t> </a:t>
                </a:r>
              </a:p>
            </p:txBody>
          </p:sp>
        </mc:Fallback>
      </mc:AlternateContent>
      <p:pic>
        <p:nvPicPr>
          <p:cNvPr id="8" name="Picture 7"/>
          <p:cNvPicPr>
            <a:picLocks noChangeAspect="1"/>
          </p:cNvPicPr>
          <p:nvPr/>
        </p:nvPicPr>
        <p:blipFill>
          <a:blip r:embed="rId2"/>
          <a:stretch>
            <a:fillRect/>
          </a:stretch>
        </p:blipFill>
        <p:spPr>
          <a:xfrm>
            <a:off x="127954" y="3987011"/>
            <a:ext cx="543001" cy="521858"/>
          </a:xfrm>
          <a:prstGeom prst="rect">
            <a:avLst/>
          </a:prstGeom>
        </p:spPr>
      </p:pic>
      <p:sp>
        <p:nvSpPr>
          <p:cNvPr id="9" name="TextBox 8"/>
          <p:cNvSpPr txBox="1"/>
          <p:nvPr/>
        </p:nvSpPr>
        <p:spPr>
          <a:xfrm>
            <a:off x="4955806" y="4637275"/>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node is independent)</a:t>
            </a:r>
            <a:endParaRPr lang="en-US"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930491" y="1524000"/>
                <a:ext cx="10331017" cy="3625608"/>
              </a:xfrm>
              <a:prstGeom prst="rect">
                <a:avLst/>
              </a:prstGeom>
              <a:noFill/>
            </p:spPr>
            <p:txBody>
              <a:bodyPr wrap="square" rtlCol="0">
                <a:spAutoFit/>
              </a:bodyPr>
              <a:lstStyle/>
              <a:p>
                <a:r>
                  <a:rPr lang="en-US" i="1" dirty="0">
                    <a:solidFill>
                      <a:schemeClr val="tx1"/>
                    </a:solidFill>
                    <a:latin typeface="Cambria Math" panose="02040503050406030204" pitchFamily="18" charset="0"/>
                    <a:cs typeface="Times New Roman" panose="02020603050405020304" pitchFamily="18" charset="0"/>
                  </a:rPr>
                  <a:t>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0</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endParaRPr lang="en-US" b="0" i="1" dirty="0">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930491" y="1524000"/>
                <a:ext cx="10331017" cy="3625608"/>
              </a:xfrm>
              <a:prstGeom prst="rect">
                <a:avLst/>
              </a:prstGeom>
              <a:blipFill rotWithShape="1">
                <a:blip r:embed="rId1"/>
                <a:stretch>
                  <a:fillRect l="-2" r="4" b="11"/>
                </a:stretch>
              </a:blipFill>
            </p:spPr>
            <p:txBody>
              <a:bodyPr/>
              <a:lstStyle/>
              <a:p>
                <a:r>
                  <a:rPr lang="en-US" altLang="en-US">
                    <a:noFill/>
                  </a:rPr>
                  <a:t> </a:t>
                </a:r>
              </a:p>
            </p:txBody>
          </p:sp>
        </mc:Fallback>
      </mc:AlternateContent>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explanation of simulation </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endParaRPr lang="en-US" dirty="0"/>
          </a:p>
        </p:txBody>
      </p:sp>
      <mc:AlternateContent xmlns:mc="http://schemas.openxmlformats.org/markup-compatibility/2006">
        <mc:Choice xmlns:a14="http://schemas.microsoft.com/office/drawing/2010/main" Requires="a14">
          <p:sp>
            <p:nvSpPr>
              <p:cNvPr id="12" name="TextBox 11"/>
              <p:cNvSpPr txBox="1"/>
              <p:nvPr/>
            </p:nvSpPr>
            <p:spPr>
              <a:xfrm>
                <a:off x="762936" y="4724400"/>
                <a:ext cx="6095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endParaRPr lang="en-US" altLang="zh-CN"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b="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positive edge reconstruction likelihood +</a:t>
                </a:r>
                <a:endParaRPr lang="en-US" altLang="zh-CN" dirty="0">
                  <a:latin typeface="Times New Roman" panose="02020603050405020304" pitchFamily="18" charset="0"/>
                  <a:cs typeface="Times New Roman" panose="02020603050405020304" pitchFamily="18" charset="0"/>
                </a:endParaRPr>
              </a:p>
              <a:p>
                <a:r>
                  <a:rPr lang="en-US" altLang="zh-CN" b="0" dirty="0">
                    <a:latin typeface="Times New Roman" panose="02020603050405020304" pitchFamily="18" charset="0"/>
                    <a:cs typeface="Times New Roman" panose="02020603050405020304" pitchFamily="18" charset="0"/>
                  </a:rPr>
                  <a:t>   negative edge reconstruction likelihood</a:t>
                </a:r>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762936" y="4724400"/>
                <a:ext cx="6095064" cy="1950790"/>
              </a:xfrm>
              <a:prstGeom prst="rect">
                <a:avLst/>
              </a:prstGeom>
              <a:blipFill rotWithShape="1">
                <a:blip r:embed="rId3"/>
                <a:stretch>
                  <a:fillRect l="-5" b="4"/>
                </a:stretch>
              </a:blipFill>
            </p:spPr>
            <p:txBody>
              <a:bodyPr/>
              <a:lstStyle/>
              <a:p>
                <a:r>
                  <a:rPr lang="en-US" altLang="en-US">
                    <a:noFill/>
                  </a:rPr>
                  <a:t> </a:t>
                </a:r>
              </a:p>
            </p:txBody>
          </p:sp>
        </mc:Fallback>
      </mc:AlternateContent>
      <p:pic>
        <p:nvPicPr>
          <p:cNvPr id="10" name="Picture 9"/>
          <p:cNvPicPr>
            <a:picLocks noChangeAspect="1"/>
          </p:cNvPicPr>
          <p:nvPr/>
        </p:nvPicPr>
        <p:blipFill>
          <a:blip r:embed="rId4"/>
          <a:stretch>
            <a:fillRect/>
          </a:stretch>
        </p:blipFill>
        <p:spPr>
          <a:xfrm>
            <a:off x="278679" y="1494415"/>
            <a:ext cx="2657597" cy="2050273"/>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explanation of simulation </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endParaRPr lang="en-US" dirty="0"/>
          </a:p>
        </p:txBody>
      </p:sp>
      <p:sp>
        <p:nvSpPr>
          <p:cNvPr id="12" name="TextBox 11"/>
          <p:cNvSpPr txBox="1"/>
          <p:nvPr/>
        </p:nvSpPr>
        <p:spPr>
          <a:xfrm>
            <a:off x="762936" y="4724400"/>
            <a:ext cx="10286064"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weights of positive edge information and negative edge information are equal. Hence, though the number of positive edges is less than the number of negative edges, the reconstruction loss considers them equally and they may generates more positive edges than the input.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With proper weights between positive edge loss and negative edge loss, we may not need a filter value.</a:t>
            </a:r>
            <a:endParaRPr lang="en-US"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260135" y="1522605"/>
            <a:ext cx="2682905" cy="2069798"/>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explanation of simulation </a:t>
            </a:r>
            <a:endParaRPr lang="en-US" dirty="0"/>
          </a:p>
        </p:txBody>
      </p:sp>
      <p:sp>
        <p:nvSpPr>
          <p:cNvPr id="4" name="TextBox 3"/>
          <p:cNvSpPr txBox="1"/>
          <p:nvPr/>
        </p:nvSpPr>
        <p:spPr>
          <a:xfrm>
            <a:off x="1905000" y="3934296"/>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6172200" y="4256994"/>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pic>
        <p:nvPicPr>
          <p:cNvPr id="10" name="Picture 9"/>
          <p:cNvPicPr>
            <a:picLocks noChangeAspect="1"/>
          </p:cNvPicPr>
          <p:nvPr/>
        </p:nvPicPr>
        <p:blipFill>
          <a:blip r:embed="rId1"/>
          <a:stretch>
            <a:fillRect/>
          </a:stretch>
        </p:blipFill>
        <p:spPr>
          <a:xfrm>
            <a:off x="1672900" y="1524000"/>
            <a:ext cx="2682905" cy="2069798"/>
          </a:xfrm>
          <a:prstGeom prst="rect">
            <a:avLst/>
          </a:prstGeom>
        </p:spPr>
      </p:pic>
      <p:pic>
        <p:nvPicPr>
          <p:cNvPr id="6" name="Picture 5" descr="Table&#10;&#10;Description automatically generated with medium confidence"/>
          <p:cNvPicPr>
            <a:picLocks noChangeAspect="1"/>
          </p:cNvPicPr>
          <p:nvPr/>
        </p:nvPicPr>
        <p:blipFill rotWithShape="1">
          <a:blip r:embed="rId2" cstate="print">
            <a:extLst>
              <a:ext uri="{28A0092B-C50C-407E-A947-70E740481C1C}">
                <a14:useLocalDpi xmlns:a14="http://schemas.microsoft.com/office/drawing/2010/main" val="0"/>
              </a:ext>
            </a:extLst>
          </a:blip>
          <a:srcRect r="1163" b="178"/>
          <a:stretch>
            <a:fillRect/>
          </a:stretch>
        </p:blipFill>
        <p:spPr>
          <a:xfrm>
            <a:off x="5791200" y="1333951"/>
            <a:ext cx="4727900" cy="2600345"/>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1524000" y="4993609"/>
                <a:ext cx="6095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Directly computing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endParaRPr lang="en-US" altLang="zh-CN"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b="0" dirty="0">
                    <a:latin typeface="Times New Roman" panose="02020603050405020304" pitchFamily="18" charset="0"/>
                    <a:cs typeface="Times New Roman" panose="02020603050405020304" pitchFamily="18" charset="0"/>
                  </a:rPr>
                  <a:t> generates matrices with all elements = 0.5. </a:t>
                </a:r>
                <a:endParaRPr lang="en-US" altLang="zh-CN" b="0" dirty="0">
                  <a:latin typeface="Times New Roman" panose="02020603050405020304" pitchFamily="18" charset="0"/>
                  <a:cs typeface="Times New Roman" panose="02020603050405020304"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524000" y="4993609"/>
                <a:ext cx="6095064" cy="1542730"/>
              </a:xfrm>
              <a:prstGeom prst="rect">
                <a:avLst/>
              </a:prstGeom>
              <a:blipFill rotWithShape="1">
                <a:blip r:embed="rId3"/>
                <a:stretch>
                  <a:fillRect t="-39" r="5" b="18"/>
                </a:stretch>
              </a:blipFill>
            </p:spPr>
            <p:txBody>
              <a:bodyPr/>
              <a:lstStyle/>
              <a:p>
                <a:r>
                  <a:rPr lang="en-US" altLang="en-US">
                    <a:noFill/>
                  </a:rPr>
                  <a:t> </a:t>
                </a:r>
              </a:p>
            </p:txBody>
          </p:sp>
        </mc:Fallback>
      </mc:AlternateContent>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explanation of simulation </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sp>
        <p:nvSpPr>
          <p:cNvPr id="9" name="TextBox 8"/>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endParaRPr lang="en-US" dirty="0"/>
          </a:p>
        </p:txBody>
      </p:sp>
      <p:pic>
        <p:nvPicPr>
          <p:cNvPr id="10" name="Picture 9"/>
          <p:cNvPicPr>
            <a:picLocks noChangeAspect="1"/>
          </p:cNvPicPr>
          <p:nvPr/>
        </p:nvPicPr>
        <p:blipFill>
          <a:blip r:embed="rId1"/>
          <a:stretch>
            <a:fillRect/>
          </a:stretch>
        </p:blipFill>
        <p:spPr>
          <a:xfrm>
            <a:off x="304800" y="1586774"/>
            <a:ext cx="2559207" cy="1974368"/>
          </a:xfrm>
          <a:prstGeom prst="rect">
            <a:avLst/>
          </a:prstGeom>
        </p:spPr>
      </p:pic>
      <p:pic>
        <p:nvPicPr>
          <p:cNvPr id="13" name="Picture 12"/>
          <p:cNvPicPr>
            <a:picLocks noChangeAspect="1"/>
          </p:cNvPicPr>
          <p:nvPr/>
        </p:nvPicPr>
        <p:blipFill>
          <a:blip r:embed="rId2"/>
          <a:stretch>
            <a:fillRect/>
          </a:stretch>
        </p:blipFill>
        <p:spPr>
          <a:xfrm>
            <a:off x="3124200" y="1709664"/>
            <a:ext cx="3798745" cy="1747853"/>
          </a:xfrm>
          <a:prstGeom prst="rect">
            <a:avLst/>
          </a:prstGeom>
        </p:spPr>
      </p:pic>
      <p:pic>
        <p:nvPicPr>
          <p:cNvPr id="15" name="Picture 14"/>
          <p:cNvPicPr>
            <a:picLocks noChangeAspect="1"/>
          </p:cNvPicPr>
          <p:nvPr/>
        </p:nvPicPr>
        <p:blipFill>
          <a:blip r:embed="rId3"/>
          <a:stretch>
            <a:fillRect/>
          </a:stretch>
        </p:blipFill>
        <p:spPr>
          <a:xfrm>
            <a:off x="7300857" y="1586774"/>
            <a:ext cx="4281543" cy="1957403"/>
          </a:xfrm>
          <a:prstGeom prst="rect">
            <a:avLst/>
          </a:prstGeom>
        </p:spPr>
      </p:pic>
      <mc:AlternateContent xmlns:mc="http://schemas.openxmlformats.org/markup-compatibility/2006">
        <mc:Choice xmlns:a14="http://schemas.microsoft.com/office/drawing/2010/main" Requires="a14">
          <p:sp>
            <p:nvSpPr>
              <p:cNvPr id="16" name="TextBox 15"/>
              <p:cNvSpPr txBox="1"/>
              <p:nvPr/>
            </p:nvSpPr>
            <p:spPr>
              <a:xfrm>
                <a:off x="1285116" y="4663575"/>
                <a:ext cx="10286064" cy="1396793"/>
              </a:xfrm>
              <a:prstGeom prst="rect">
                <a:avLst/>
              </a:prstGeom>
              <a:noFill/>
            </p:spPr>
            <p:txBody>
              <a:bodyPr wrap="square">
                <a:spAutoFit/>
              </a:bodyPr>
              <a:lstStyle/>
              <a:p>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𝐸</m:t>
                    </m:r>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𝑙𝑜𝑔𝑝</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𝐴</m:t>
                            </m:r>
                          </m:e>
                          <m:e>
                            <m:r>
                              <a:rPr lang="en-US" altLang="zh-CN" i="1">
                                <a:latin typeface="Cambria Math" panose="02040503050406030204" pitchFamily="18" charset="0"/>
                                <a:cs typeface="Times New Roman" panose="02020603050405020304" pitchFamily="18" charset="0"/>
                              </a:rPr>
                              <m:t>𝑍</m:t>
                            </m:r>
                          </m:e>
                        </m:d>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2</m:t>
                    </m:r>
                  </m:oMath>
                </a14:m>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396793"/>
              </a:xfrm>
              <a:prstGeom prst="rect">
                <a:avLst/>
              </a:prstGeom>
              <a:blipFill rotWithShape="1">
                <a:blip r:embed="rId4"/>
                <a:stretch>
                  <a:fillRect l="-5" t="-10" r="2" b="40"/>
                </a:stretch>
              </a:blipFill>
            </p:spPr>
            <p:txBody>
              <a:bodyPr/>
              <a:lstStyle/>
              <a:p>
                <a:r>
                  <a:rPr lang="en-US"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023" y="382384"/>
            <a:ext cx="5709977" cy="5444837"/>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757" y="382383"/>
            <a:ext cx="5709977" cy="544483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Modification of z sampling process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Content Placeholder 11"/>
              <p:cNvSpPr>
                <a:spLocks noGrp="1"/>
              </p:cNvSpPr>
              <p:nvPr>
                <p:ph idx="1"/>
              </p:nvPr>
            </p:nvSpPr>
            <p:spPr/>
            <p:txBody>
              <a:bodyPr>
                <a:normAutofit/>
              </a:bodyPr>
              <a:lstStyle/>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Node</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m:t>
                    </m:r>
                  </m:oMath>
                </a14:m>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 1 to N</a:t>
                </a:r>
                <a:endParaRPr lang="en-US" altLang="zh-CN" sz="1800" dirty="0">
                  <a:latin typeface="Times New Roman" panose="02020603050405020304" pitchFamily="18" charset="0"/>
                  <a:cs typeface="Times New Roman" panose="02020603050405020304" pitchFamily="18" charset="0"/>
                </a:endParaRPr>
              </a:p>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of</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out</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channel</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f</m:t>
                    </m:r>
                  </m:oMath>
                </a14:m>
                <a:r>
                  <a:rPr lang="en-US" altLang="zh-CN" sz="1800" dirty="0">
                    <a:latin typeface="Times New Roman" panose="02020603050405020304" pitchFamily="18" charset="0"/>
                    <a:cs typeface="Times New Roman" panose="02020603050405020304" pitchFamily="18" charset="0"/>
                  </a:rPr>
                  <a:t>;  j := 1 to f </a:t>
                </a:r>
                <a:endParaRPr lang="en-US" altLang="zh-CN" sz="1800" dirty="0">
                  <a:latin typeface="Times New Roman" panose="02020603050405020304" pitchFamily="18" charset="0"/>
                  <a:cs typeface="Times New Roman" panose="02020603050405020304" pitchFamily="18" charset="0"/>
                </a:endParaRPr>
              </a:p>
              <a:p>
                <a:pPr marL="400050"/>
                <a14:m>
                  <m:oMath xmlns:m="http://schemas.openxmlformats.org/officeDocument/2006/math">
                    <m:r>
                      <m:rPr>
                        <m:nor/>
                      </m:rPr>
                      <a:rPr lang="en-US" altLang="zh-CN" sz="1800" dirty="0">
                        <a:latin typeface="Times New Roman" panose="02020603050405020304" pitchFamily="18" charset="0"/>
                        <a:cs typeface="Times New Roman" panose="02020603050405020304" pitchFamily="18" charset="0"/>
                      </a:rPr>
                      <m:t>Sample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size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n</m:t>
                    </m:r>
                    <m:r>
                      <m:rPr>
                        <m:nor/>
                      </m:rPr>
                      <a:rPr lang="en-US" altLang="zh-CN" sz="1800" b="0" i="0" dirty="0" smtClean="0">
                        <a:latin typeface="Times New Roman" panose="02020603050405020304" pitchFamily="18" charset="0"/>
                        <a:cs typeface="Times New Roman" panose="02020603050405020304" pitchFamily="18" charset="0"/>
                      </a:rPr>
                      <m:t>; </m:t>
                    </m:r>
                  </m:oMath>
                </a14:m>
                <a:r>
                  <a:rPr lang="en-US" altLang="zh-CN" sz="1800" dirty="0">
                    <a:latin typeface="Times New Roman" panose="02020603050405020304" pitchFamily="18" charset="0"/>
                    <a:cs typeface="Times New Roman" panose="02020603050405020304" pitchFamily="18" charset="0"/>
                  </a:rPr>
                  <a:t> k := 1 to n</a:t>
                </a:r>
                <a:endParaRPr lang="en-US" altLang="zh-CN" sz="1800" dirty="0">
                  <a:latin typeface="Times New Roman" panose="02020603050405020304" pitchFamily="18" charset="0"/>
                  <a:cs typeface="Times New Roman" panose="02020603050405020304" pitchFamily="18" charset="0"/>
                </a:endParaRPr>
              </a:p>
              <a:p>
                <a:pPr marL="400050"/>
                <a:r>
                  <a:rPr lang="en-US" sz="1800" dirty="0">
                    <a:latin typeface="Times New Roman" panose="02020603050405020304" pitchFamily="18" charset="0"/>
                    <a:cs typeface="Times New Roman" panose="02020603050405020304" pitchFamily="18" charset="0"/>
                  </a:rPr>
                  <a:t>For each node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each out channel j,  compute:</a:t>
                </a:r>
                <a:endParaRPr lang="en-US" sz="1800" dirty="0">
                  <a:latin typeface="Times New Roman" panose="02020603050405020304" pitchFamily="18" charset="0"/>
                  <a:cs typeface="Times New Roman" panose="02020603050405020304" pitchFamily="18" charset="0"/>
                </a:endParaRPr>
              </a:p>
              <a:p>
                <a:pPr marL="800100"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cs typeface="Times New Roman" panose="02020603050405020304" pitchFamily="18" charset="0"/>
                          </a:rPr>
                        </m:ctrlPr>
                      </m:fPr>
                      <m:num>
                        <m:sSub>
                          <m:sSubPr>
                            <m:ctrlPr>
                              <a:rPr lang="en-US" sz="1400" b="0" i="1" smtClean="0">
                                <a:latin typeface="Cambria Math" panose="02040503050406030204" pitchFamily="18" charset="0"/>
                                <a:cs typeface="Times New Roman" panose="02020603050405020304" pitchFamily="18" charset="0"/>
                              </a:rPr>
                            </m:ctrlPr>
                          </m:sSubPr>
                          <m:e>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nary>
                          </m:e>
                          <m:sub>
                            <m:r>
                              <a:rPr lang="en-US" sz="1400" b="0" i="1" smtClean="0">
                                <a:latin typeface="Cambria Math" panose="02040503050406030204" pitchFamily="18" charset="0"/>
                                <a:cs typeface="Times New Roman" panose="02020603050405020304" pitchFamily="18" charset="0"/>
                              </a:rPr>
                              <m:t>𝑘𝑖𝑗</m:t>
                            </m:r>
                          </m:sub>
                        </m:sSub>
                      </m:num>
                      <m:den>
                        <m:r>
                          <a:rPr lang="en-US" sz="1400" b="0" i="1" smtClean="0">
                            <a:latin typeface="Cambria Math" panose="02040503050406030204" pitchFamily="18" charset="0"/>
                            <a:cs typeface="Times New Roman" panose="02020603050405020304" pitchFamily="18" charset="0"/>
                          </a:rPr>
                          <m:t>𝑛</m:t>
                        </m:r>
                      </m:den>
                    </m:f>
                  </m:oMath>
                </a14:m>
                <a:endParaRPr lang="en-US" sz="1400" dirty="0">
                  <a:latin typeface="Times New Roman" panose="02020603050405020304" pitchFamily="18" charset="0"/>
                  <a:cs typeface="Times New Roman" panose="02020603050405020304" pitchFamily="18" charset="0"/>
                </a:endParaRPr>
              </a:p>
              <a:p>
                <a:pPr marL="800100" lvl="1"/>
                <a14:m>
                  <m:oMath xmlns:m="http://schemas.openxmlformats.org/officeDocument/2006/math">
                    <m:sSubSup>
                      <m:sSubSupPr>
                        <m:ctrlPr>
                          <a:rPr lang="en-US" sz="1400" i="1" smtClean="0">
                            <a:latin typeface="Cambria Math" panose="02040503050406030204" pitchFamily="18" charset="0"/>
                            <a:cs typeface="Times New Roman" panose="02020603050405020304" pitchFamily="18" charset="0"/>
                          </a:rPr>
                        </m:ctrlPr>
                      </m:sSubSupPr>
                      <m:e>
                        <m:acc>
                          <m:accPr>
                            <m:ctrlPr>
                              <a:rPr lang="en-US" altLang="zh-CN" sz="1400" i="1">
                                <a:latin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sz="1400" b="0" i="1" smtClean="0">
                            <a:latin typeface="Cambria Math" panose="02040503050406030204" pitchFamily="18" charset="0"/>
                            <a:cs typeface="Times New Roman" panose="02020603050405020304" pitchFamily="18" charset="0"/>
                          </a:rPr>
                          <m:t>𝑖𝑗</m:t>
                        </m:r>
                      </m:sub>
                      <m:sup>
                        <m:r>
                          <a:rPr lang="en-US" sz="1400" b="0" i="1" smtClean="0">
                            <a:latin typeface="Cambria Math" panose="02040503050406030204" pitchFamily="18" charset="0"/>
                            <a:cs typeface="Times New Roman" panose="02020603050405020304" pitchFamily="18" charset="0"/>
                          </a:rPr>
                          <m:t>2</m:t>
                        </m:r>
                      </m:sup>
                    </m:sSubSup>
                    <m:r>
                      <a:rPr lang="en-US" sz="1400" b="0" i="1" smtClean="0">
                        <a:latin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en-US" sz="1400" b="0" i="1" smtClean="0">
                                <a:latin typeface="Cambria Math" panose="02040503050406030204" pitchFamily="18" charset="0"/>
                                <a:cs typeface="Times New Roman" panose="02020603050405020304" pitchFamily="18" charset="0"/>
                              </a:rPr>
                            </m:ctrlPr>
                          </m:naryPr>
                          <m:sub>
                            <m:r>
                              <m:rPr>
                                <m:brk m:alnAt="25"/>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𝑘𝑖𝑗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e>
                        </m:nary>
                        <m:sSup>
                          <m:sSup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1</m:t>
                        </m:r>
                      </m:den>
                    </m:f>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Sup>
                              <m:sSubSup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1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𝑖𝑗𝑘</m:t>
                                </m:r>
                              </m:sub>
                              <m:sup>
                                <m:r>
                                  <a:rPr lang="en-US" altLang="zh-CN" sz="1400" i="1">
                                    <a:latin typeface="Cambria Math" panose="02040503050406030204" pitchFamily="18" charset="0"/>
                                    <a:ea typeface="Cambria Math" panose="02040503050406030204" pitchFamily="18" charset="0"/>
                                    <a:cs typeface="Times New Roman" panose="02020603050405020304" pitchFamily="18" charset="0"/>
                                  </a:rPr>
                                  <m:t>2</m:t>
                                </m:r>
                              </m:sup>
                            </m:sSubSup>
                          </m:e>
                        </m:nary>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den>
                    </m:f>
                  </m:oMath>
                </a14:m>
                <a:r>
                  <a:rPr lang="en-US"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400050"/>
                <a:r>
                  <a:rPr lang="en-US" sz="1800" dirty="0">
                    <a:latin typeface="Times New Roman" panose="02020603050405020304" pitchFamily="18" charset="0"/>
                    <a:cs typeface="Times New Roman" panose="02020603050405020304" pitchFamily="18" charset="0"/>
                  </a:rPr>
                  <a:t>For each node i, each out channel j, sample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𝑧</m:t>
                        </m:r>
                      </m:e>
                      <m:sub>
                        <m:r>
                          <a:rPr lang="en-US" sz="1800" b="0" i="1" smtClean="0">
                            <a:latin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from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1800" i="1">
                            <a:latin typeface="Cambria Math" panose="02040503050406030204" pitchFamily="18" charset="0"/>
                            <a:cs typeface="Times New Roman" panose="02020603050405020304" pitchFamily="18" charset="0"/>
                          </a:rPr>
                        </m:ctrlPr>
                      </m:sSubSupPr>
                      <m:e>
                        <m:acc>
                          <m:accPr>
                            <m:ctrlPr>
                              <a:rPr lang="en-US" altLang="zh-CN" sz="1800" i="1">
                                <a:latin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altLang="zh-CN" sz="1800" i="1">
                            <a:latin typeface="Cambria Math" panose="02040503050406030204" pitchFamily="18" charset="0"/>
                            <a:cs typeface="Times New Roman" panose="02020603050405020304" pitchFamily="18" charset="0"/>
                          </a:rPr>
                          <m:t>𝑖𝑗</m:t>
                        </m:r>
                      </m:sub>
                      <m:sup>
                        <m:r>
                          <a:rPr lang="en-US" altLang="zh-CN" sz="1800" i="1">
                            <a:latin typeface="Cambria Math" panose="02040503050406030204" pitchFamily="18" charset="0"/>
                            <a:cs typeface="Times New Roman" panose="02020603050405020304" pitchFamily="18" charset="0"/>
                          </a:rPr>
                          <m:t>2</m:t>
                        </m:r>
                      </m:sup>
                    </m:sSubSup>
                    <m:r>
                      <a:rPr lang="en-US" altLang="zh-CN" sz="1800" b="0" i="0" smtClean="0">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to form an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oMath>
                </a14:m>
                <a:r>
                  <a:rPr lang="en-US" sz="1800" dirty="0">
                    <a:latin typeface="Times New Roman" panose="02020603050405020304" pitchFamily="18" charset="0"/>
                    <a:cs typeface="Times New Roman" panose="02020603050405020304" pitchFamily="18" charset="0"/>
                  </a:rPr>
                  <a:t> vector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𝑧</m:t>
                    </m:r>
                  </m:oMath>
                </a14:m>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mc:Choice>
        <mc:Fallback>
          <p:sp>
            <p:nvSpPr>
              <p:cNvPr id="12" name="Content Placeholder 11"/>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T-test between IPF and Control adjacency matrices</a:t>
            </a:r>
            <a:endParaRPr lang="en-US" dirty="0"/>
          </a:p>
        </p:txBody>
      </p:sp>
      <p:graphicFrame>
        <p:nvGraphicFramePr>
          <p:cNvPr id="9" name="Object 8"/>
          <p:cNvGraphicFramePr>
            <a:graphicFrameLocks noChangeAspect="1"/>
          </p:cNvGraphicFramePr>
          <p:nvPr/>
        </p:nvGraphicFramePr>
        <p:xfrm>
          <a:off x="762000" y="1523999"/>
          <a:ext cx="10363200" cy="8459603"/>
        </p:xfrm>
        <a:graphic>
          <a:graphicData uri="http://schemas.openxmlformats.org/presentationml/2006/ole">
            <mc:AlternateContent xmlns:mc="http://schemas.openxmlformats.org/markup-compatibility/2006">
              <mc:Choice xmlns:v="urn:schemas-microsoft-com:vml" Requires="v">
                <p:oleObj spid="_x0000_s3" name="Macro-Enabled Worksheet" r:id="rId1" imgW="6058535" imgH="4945380" progId="Excel.SheetMacroEnabled.12">
                  <p:embed/>
                </p:oleObj>
              </mc:Choice>
              <mc:Fallback>
                <p:oleObj name="Macro-Enabled Worksheet" r:id="rId1" imgW="6058535" imgH="4945380" progId="Excel.SheetMacroEnabled.12">
                  <p:embed/>
                  <p:pic>
                    <p:nvPicPr>
                      <p:cNvPr id="0" name="Object 8"/>
                      <p:cNvPicPr/>
                      <p:nvPr/>
                    </p:nvPicPr>
                    <p:blipFill>
                      <a:blip r:embed="rId2"/>
                      <a:stretch>
                        <a:fillRect/>
                      </a:stretch>
                    </p:blipFill>
                    <p:spPr>
                      <a:xfrm>
                        <a:off x="762000" y="1523999"/>
                        <a:ext cx="10363200" cy="8459603"/>
                      </a:xfrm>
                      <a:prstGeom prst="rect">
                        <a:avLst/>
                      </a:prstGeom>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930491" y="1524000"/>
                <a:ext cx="10331017" cy="201234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a:t>
                </a:r>
                <a:r>
                  <a:rPr lang="en-US" altLang="zh-CN"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1</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2</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0</m:t>
                                </m:r>
                                <m:r>
                                  <a:rPr lang="en-US" altLang="zh-CN" i="1">
                                    <a:solidFill>
                                      <a:schemeClr val="tx1"/>
                                    </a:solidFill>
                                    <a:latin typeface="Cambria Math" panose="02040503050406030204" pitchFamily="18" charset="0"/>
                                    <a:cs typeface="Times New Roman" panose="02020603050405020304" pitchFamily="18" charset="0"/>
                                  </a:rPr>
                                  <m:t>)</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m:t>
                            </m:r>
                            <m:r>
                              <a:rPr lang="en-US" altLang="zh-CN" i="1">
                                <a:solidFill>
                                  <a:schemeClr val="tx1"/>
                                </a:solidFill>
                                <a:latin typeface="Cambria Math" panose="02040503050406030204" pitchFamily="18" charset="0"/>
                                <a:cs typeface="Times New Roman" panose="02020603050405020304" pitchFamily="18" charset="0"/>
                              </a:rPr>
                              <m:t>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930491" y="1524000"/>
                <a:ext cx="10331017" cy="2012346"/>
              </a:xfrm>
              <a:prstGeom prst="rect">
                <a:avLst/>
              </a:prstGeom>
              <a:blipFill rotWithShape="1">
                <a:blip r:embed="rId1"/>
                <a:stretch>
                  <a:fillRect l="-2" r="4" b="2"/>
                </a:stretch>
              </a:blipFill>
            </p:spPr>
            <p:txBody>
              <a:bodyPr/>
              <a:lstStyle/>
              <a:p>
                <a:r>
                  <a:rPr lang="en-US" altLang="en-US">
                    <a:noFill/>
                  </a:rPr>
                  <a:t> </a:t>
                </a:r>
              </a:p>
            </p:txBody>
          </p:sp>
        </mc:Fallback>
      </mc:AlternateContent>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sp>
        <p:nvSpPr>
          <p:cNvPr id="9" name="TextBox 8"/>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endParaRPr lang="en-US" dirty="0"/>
          </a:p>
        </p:txBody>
      </p:sp>
      <p:pic>
        <p:nvPicPr>
          <p:cNvPr id="10" name="Picture 9"/>
          <p:cNvPicPr>
            <a:picLocks noChangeAspect="1"/>
          </p:cNvPicPr>
          <p:nvPr/>
        </p:nvPicPr>
        <p:blipFill>
          <a:blip r:embed="rId1"/>
          <a:stretch>
            <a:fillRect/>
          </a:stretch>
        </p:blipFill>
        <p:spPr>
          <a:xfrm>
            <a:off x="304800" y="1586774"/>
            <a:ext cx="2559207" cy="1974368"/>
          </a:xfrm>
          <a:prstGeom prst="rect">
            <a:avLst/>
          </a:prstGeom>
        </p:spPr>
      </p:pic>
      <mc:AlternateContent xmlns:mc="http://schemas.openxmlformats.org/markup-compatibility/2006">
        <mc:Choice xmlns:a14="http://schemas.microsoft.com/office/drawing/2010/main" Requires="a14">
          <p:sp>
            <p:nvSpPr>
              <p:cNvPr id="16" name="TextBox 15"/>
              <p:cNvSpPr txBox="1"/>
              <p:nvPr/>
            </p:nvSpPr>
            <p:spPr>
              <a:xfrm>
                <a:off x="1285116" y="4663575"/>
                <a:ext cx="10286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10000</m:t>
                    </m:r>
                  </m:oMath>
                </a14:m>
                <a:r>
                  <a:rPr lang="en-US" altLang="zh-CN" dirty="0">
                    <a:latin typeface="Times New Roman" panose="02020603050405020304" pitchFamily="18" charset="0"/>
                    <a:cs typeface="Times New Roman" panose="02020603050405020304" pitchFamily="18" charset="0"/>
                  </a:rPr>
                  <a:t>, what we expect are very sparse raw generated graphs. However, the raw generated graphs are similar to the previous generated graphs. </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950790"/>
              </a:xfrm>
              <a:prstGeom prst="rect">
                <a:avLst/>
              </a:prstGeom>
              <a:blipFill rotWithShape="1">
                <a:blip r:embed="rId2"/>
                <a:stretch>
                  <a:fillRect l="-5" t="-7" r="2" b="11"/>
                </a:stretch>
              </a:blipFill>
            </p:spPr>
            <p:txBody>
              <a:bodyPr/>
              <a:lstStyle/>
              <a:p>
                <a:r>
                  <a:rPr lang="en-US" altLang="en-US">
                    <a:noFill/>
                  </a:rPr>
                  <a:t> </a:t>
                </a:r>
              </a:p>
            </p:txBody>
          </p:sp>
        </mc:Fallback>
      </mc:AlternateContent>
      <p:pic>
        <p:nvPicPr>
          <p:cNvPr id="6" name="Picture 5"/>
          <p:cNvPicPr>
            <a:picLocks noChangeAspect="1"/>
          </p:cNvPicPr>
          <p:nvPr/>
        </p:nvPicPr>
        <p:blipFill>
          <a:blip r:embed="rId3"/>
          <a:stretch>
            <a:fillRect/>
          </a:stretch>
        </p:blipFill>
        <p:spPr>
          <a:xfrm>
            <a:off x="7172979" y="1664849"/>
            <a:ext cx="4398201" cy="2021696"/>
          </a:xfrm>
          <a:prstGeom prst="rect">
            <a:avLst/>
          </a:prstGeom>
        </p:spPr>
      </p:pic>
      <p:pic>
        <p:nvPicPr>
          <p:cNvPr id="8" name="Picture 7"/>
          <p:cNvPicPr>
            <a:picLocks noChangeAspect="1"/>
          </p:cNvPicPr>
          <p:nvPr/>
        </p:nvPicPr>
        <p:blipFill>
          <a:blip r:embed="rId4"/>
          <a:stretch>
            <a:fillRect/>
          </a:stretch>
        </p:blipFill>
        <p:spPr>
          <a:xfrm>
            <a:off x="3048000" y="1733574"/>
            <a:ext cx="4078965" cy="1901903"/>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(p=0.5)</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p:pic>
        <p:nvPicPr>
          <p:cNvPr id="10" name="Picture 9"/>
          <p:cNvPicPr>
            <a:picLocks noChangeAspect="1"/>
          </p:cNvPicPr>
          <p:nvPr/>
        </p:nvPicPr>
        <p:blipFill>
          <a:blip r:embed="rId1"/>
          <a:stretch>
            <a:fillRect/>
          </a:stretch>
        </p:blipFill>
        <p:spPr>
          <a:xfrm>
            <a:off x="304800" y="1586774"/>
            <a:ext cx="2559207" cy="1974368"/>
          </a:xfrm>
          <a:prstGeom prst="rect">
            <a:avLst/>
          </a:prstGeom>
        </p:spPr>
      </p:pic>
      <mc:AlternateContent xmlns:mc="http://schemas.openxmlformats.org/markup-compatibility/2006">
        <mc:Choice xmlns:a14="http://schemas.microsoft.com/office/drawing/2010/main" Requires="a14">
          <p:sp>
            <p:nvSpPr>
              <p:cNvPr id="16" name="TextBox 15"/>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rotWithShape="1">
                <a:blip r:embed="rId2"/>
                <a:stretch>
                  <a:fillRect l="-5" t="-9" r="2" b="29"/>
                </a:stretch>
              </a:blipFill>
            </p:spPr>
            <p:txBody>
              <a:bodyPr/>
              <a:lstStyle/>
              <a:p>
                <a:r>
                  <a:rPr lang="en-US" altLang="en-US">
                    <a:noFill/>
                  </a:rPr>
                  <a:t> </a:t>
                </a:r>
              </a:p>
            </p:txBody>
          </p:sp>
        </mc:Fallback>
      </mc:AlternateContent>
      <p:pic>
        <p:nvPicPr>
          <p:cNvPr id="11" name="Content Placeholder 4"/>
          <p:cNvPicPr>
            <a:picLocks noGrp="1" noChangeAspect="1"/>
          </p:cNvPicPr>
          <p:nvPr>
            <p:ph sz="half" idx="1"/>
          </p:nvPr>
        </p:nvPicPr>
        <p:blipFill>
          <a:blip r:embed="rId3"/>
          <a:stretch>
            <a:fillRect/>
          </a:stretch>
        </p:blipFill>
        <p:spPr>
          <a:xfrm>
            <a:off x="3186742" y="1607150"/>
            <a:ext cx="4191000" cy="1933616"/>
          </a:xfrm>
        </p:spPr>
      </p:pic>
      <p:pic>
        <p:nvPicPr>
          <p:cNvPr id="12" name="Picture 11"/>
          <p:cNvPicPr>
            <a:picLocks noChangeAspect="1"/>
          </p:cNvPicPr>
          <p:nvPr/>
        </p:nvPicPr>
        <p:blipFill>
          <a:blip r:embed="rId4"/>
          <a:stretch>
            <a:fillRect/>
          </a:stretch>
        </p:blipFill>
        <p:spPr>
          <a:xfrm>
            <a:off x="7620000" y="1717134"/>
            <a:ext cx="4419600" cy="157534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(p=0.8)</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generated graphs are not similar to the inputs.</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rotWithShape="1">
                <a:blip r:embed="rId1"/>
                <a:stretch>
                  <a:fillRect l="-5" t="-9" r="2" b="29"/>
                </a:stretch>
              </a:blipFill>
            </p:spPr>
            <p:txBody>
              <a:bodyPr/>
              <a:lstStyle/>
              <a:p>
                <a:r>
                  <a:rPr lang="en-US" altLang="en-US">
                    <a:noFill/>
                  </a:rPr>
                  <a:t> </a:t>
                </a:r>
              </a:p>
            </p:txBody>
          </p:sp>
        </mc:Fallback>
      </mc:AlternateContent>
      <p:pic>
        <p:nvPicPr>
          <p:cNvPr id="7" name="Picture 6"/>
          <p:cNvPicPr>
            <a:picLocks noChangeAspect="1"/>
          </p:cNvPicPr>
          <p:nvPr/>
        </p:nvPicPr>
        <p:blipFill>
          <a:blip r:embed="rId2"/>
          <a:stretch>
            <a:fillRect/>
          </a:stretch>
        </p:blipFill>
        <p:spPr>
          <a:xfrm>
            <a:off x="3048000" y="1742536"/>
            <a:ext cx="4485662" cy="2076248"/>
          </a:xfrm>
          <a:prstGeom prst="rect">
            <a:avLst/>
          </a:prstGeom>
        </p:spPr>
      </p:pic>
      <p:pic>
        <p:nvPicPr>
          <p:cNvPr id="10" name="Picture 9"/>
          <p:cNvPicPr>
            <a:picLocks noChangeAspect="1"/>
          </p:cNvPicPr>
          <p:nvPr/>
        </p:nvPicPr>
        <p:blipFill>
          <a:blip r:embed="rId3"/>
          <a:stretch>
            <a:fillRect/>
          </a:stretch>
        </p:blipFill>
        <p:spPr>
          <a:xfrm>
            <a:off x="164285" y="1616785"/>
            <a:ext cx="2883715" cy="2233629"/>
          </a:xfrm>
          <a:prstGeom prst="rect">
            <a:avLst/>
          </a:prstGeom>
        </p:spPr>
      </p:pic>
      <p:pic>
        <p:nvPicPr>
          <p:cNvPr id="13" name="Picture 12"/>
          <p:cNvPicPr>
            <a:picLocks noChangeAspect="1"/>
          </p:cNvPicPr>
          <p:nvPr/>
        </p:nvPicPr>
        <p:blipFill>
          <a:blip r:embed="rId4"/>
          <a:stretch>
            <a:fillRect/>
          </a:stretch>
        </p:blipFill>
        <p:spPr>
          <a:xfrm>
            <a:off x="7467600" y="1704219"/>
            <a:ext cx="4641668" cy="2114565"/>
          </a:xfrm>
          <a:prstGeom prst="rect">
            <a:avLst/>
          </a:prstGeom>
        </p:spPr>
      </p:pic>
      <p:sp>
        <p:nvSpPr>
          <p:cNvPr id="15" name="TextBox 14"/>
          <p:cNvSpPr txBox="1"/>
          <p:nvPr/>
        </p:nvSpPr>
        <p:spPr>
          <a:xfrm>
            <a:off x="8220266" y="3890881"/>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=0.7)</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(p=0.8)</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rotWithShape="1">
                <a:blip r:embed="rId1"/>
                <a:stretch>
                  <a:fillRect l="-5" t="-9" r="2" b="29"/>
                </a:stretch>
              </a:blipFill>
            </p:spPr>
            <p:txBody>
              <a:bodyPr/>
              <a:lstStyle/>
              <a:p>
                <a:r>
                  <a:rPr lang="en-US" altLang="en-US">
                    <a:noFill/>
                  </a:rPr>
                  <a:t> </a:t>
                </a:r>
              </a:p>
            </p:txBody>
          </p:sp>
        </mc:Fallback>
      </mc:AlternateContent>
      <p:pic>
        <p:nvPicPr>
          <p:cNvPr id="13" name="Picture 12"/>
          <p:cNvPicPr>
            <a:picLocks noChangeAspect="1"/>
          </p:cNvPicPr>
          <p:nvPr/>
        </p:nvPicPr>
        <p:blipFill>
          <a:blip r:embed="rId2"/>
          <a:stretch>
            <a:fillRect/>
          </a:stretch>
        </p:blipFill>
        <p:spPr>
          <a:xfrm>
            <a:off x="2971800" y="1548956"/>
            <a:ext cx="5083244" cy="2343165"/>
          </a:xfrm>
          <a:prstGeom prst="rect">
            <a:avLst/>
          </a:prstGeom>
        </p:spPr>
      </p:pic>
      <p:pic>
        <p:nvPicPr>
          <p:cNvPr id="15" name="Picture 14"/>
          <p:cNvPicPr>
            <a:picLocks noChangeAspect="1"/>
          </p:cNvPicPr>
          <p:nvPr/>
        </p:nvPicPr>
        <p:blipFill>
          <a:blip r:embed="rId3"/>
          <a:stretch>
            <a:fillRect/>
          </a:stretch>
        </p:blipFill>
        <p:spPr>
          <a:xfrm>
            <a:off x="405743" y="1697597"/>
            <a:ext cx="2566057" cy="2045881"/>
          </a:xfrm>
          <a:prstGeom prst="rect">
            <a:avLst/>
          </a:prstGeom>
        </p:spPr>
      </p:pic>
      <p:pic>
        <p:nvPicPr>
          <p:cNvPr id="18" name="Picture 17"/>
          <p:cNvPicPr>
            <a:picLocks noChangeAspect="1"/>
          </p:cNvPicPr>
          <p:nvPr/>
        </p:nvPicPr>
        <p:blipFill>
          <a:blip r:embed="rId4"/>
          <a:stretch>
            <a:fillRect/>
          </a:stretch>
        </p:blipFill>
        <p:spPr>
          <a:xfrm>
            <a:off x="8240800" y="2088107"/>
            <a:ext cx="3581400" cy="1264859"/>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endParaRPr lang="en-US" dirty="0"/>
          </a:p>
        </p:txBody>
      </p:sp>
      <p:sp>
        <p:nvSpPr>
          <p:cNvPr id="4" name="TextBox 3"/>
          <p:cNvSpPr txBox="1"/>
          <p:nvPr/>
        </p:nvSpPr>
        <p:spPr>
          <a:xfrm>
            <a:off x="838200" y="3933829"/>
            <a:ext cx="2362437" cy="646331"/>
          </a:xfrm>
          <a:prstGeom prst="rect">
            <a:avLst/>
          </a:prstGeom>
          <a:noFill/>
        </p:spPr>
        <p:txBody>
          <a:bodyPr wrap="square" rtlCol="0">
            <a:spAutoFit/>
          </a:bodyPr>
          <a:lstStyle/>
          <a:p>
            <a:r>
              <a:rPr lang="en-US" dirty="0"/>
              <a:t>Input adjacency matrices (p=0.8)</a:t>
            </a:r>
            <a:endParaRPr lang="en-US" dirty="0"/>
          </a:p>
        </p:txBody>
      </p:sp>
      <p:sp>
        <p:nvSpPr>
          <p:cNvPr id="5" name="TextBox 4"/>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endParaRPr lang="en-US" dirty="0"/>
          </a:p>
        </p:txBody>
      </p:sp>
      <mc:AlternateContent xmlns:mc="http://schemas.openxmlformats.org/markup-compatibility/2006">
        <mc:Choice xmlns:a14="http://schemas.microsoft.com/office/drawing/2010/main" Requires="a14">
          <p:sp>
            <p:nvSpPr>
              <p:cNvPr id="16" name="TextBox 15"/>
              <p:cNvSpPr txBox="1"/>
              <p:nvPr/>
            </p:nvSpPr>
            <p:spPr>
              <a:xfrm>
                <a:off x="1285116" y="4663575"/>
                <a:ext cx="10286064" cy="18197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quite close.</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P-values of the t-tests for the first five nodes are 0.66, 0.47, 0.10, 0.33, 0.29.</a:t>
                </a:r>
                <a:endParaRPr lang="en-US" altLang="zh-CN"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285116" y="4663575"/>
                <a:ext cx="10286064" cy="1819729"/>
              </a:xfrm>
              <a:prstGeom prst="rect">
                <a:avLst/>
              </a:prstGeom>
              <a:blipFill rotWithShape="1">
                <a:blip r:embed="rId1"/>
                <a:stretch>
                  <a:fillRect l="-5" t="-7" r="2" b="32"/>
                </a:stretch>
              </a:blipFill>
            </p:spPr>
            <p:txBody>
              <a:bodyPr/>
              <a:lstStyle/>
              <a:p>
                <a:r>
                  <a:rPr lang="en-US" altLang="en-US">
                    <a:noFill/>
                  </a:rPr>
                  <a:t> </a:t>
                </a:r>
              </a:p>
            </p:txBody>
          </p:sp>
        </mc:Fallback>
      </mc:AlternateContent>
      <p:pic>
        <p:nvPicPr>
          <p:cNvPr id="15" name="Picture 14"/>
          <p:cNvPicPr>
            <a:picLocks noChangeAspect="1"/>
          </p:cNvPicPr>
          <p:nvPr/>
        </p:nvPicPr>
        <p:blipFill>
          <a:blip r:embed="rId2"/>
          <a:stretch>
            <a:fillRect/>
          </a:stretch>
        </p:blipFill>
        <p:spPr>
          <a:xfrm>
            <a:off x="405743" y="1697597"/>
            <a:ext cx="2566057" cy="2045881"/>
          </a:xfrm>
          <a:prstGeom prst="rect">
            <a:avLst/>
          </a:prstGeom>
        </p:spPr>
      </p:pic>
      <p:pic>
        <p:nvPicPr>
          <p:cNvPr id="7" name="Picture 6"/>
          <p:cNvPicPr>
            <a:picLocks noChangeAspect="1"/>
          </p:cNvPicPr>
          <p:nvPr/>
        </p:nvPicPr>
        <p:blipFill>
          <a:blip r:embed="rId3"/>
          <a:stretch>
            <a:fillRect/>
          </a:stretch>
        </p:blipFill>
        <p:spPr>
          <a:xfrm>
            <a:off x="3184822" y="1697597"/>
            <a:ext cx="4463958" cy="2045881"/>
          </a:xfrm>
          <a:prstGeom prst="rect">
            <a:avLst/>
          </a:prstGeom>
        </p:spPr>
      </p:pic>
      <p:pic>
        <p:nvPicPr>
          <p:cNvPr id="9" name="Picture 8"/>
          <p:cNvPicPr>
            <a:picLocks noChangeAspect="1"/>
          </p:cNvPicPr>
          <p:nvPr/>
        </p:nvPicPr>
        <p:blipFill>
          <a:blip r:embed="rId4"/>
          <a:stretch>
            <a:fillRect/>
          </a:stretch>
        </p:blipFill>
        <p:spPr>
          <a:xfrm>
            <a:off x="7772400" y="2000543"/>
            <a:ext cx="4267200" cy="1399702"/>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 under old model</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1219200" y="4999140"/>
                <a:ext cx="10286064" cy="1823704"/>
              </a:xfrm>
              <a:prstGeom prst="rect">
                <a:avLst/>
              </a:prstGeom>
              <a:noFill/>
            </p:spPr>
            <p:txBody>
              <a:bodyPr wrap="square">
                <a:spAutoFit/>
              </a:bodyPr>
              <a:lstStyle/>
              <a:p>
                <a:r>
                  <a:rPr lang="en-US" altLang="zh-CN" sz="1600" dirty="0">
                    <a:latin typeface="Cambria Math" panose="02040503050406030204" pitchFamily="18" charset="0"/>
                    <a:cs typeface="Times New Roman" panose="02020603050405020304" pitchFamily="18" charset="0"/>
                  </a:rPr>
                  <a:t>Old model: </a:t>
                </a:r>
                <a:r>
                  <a:rPr lang="en-US" altLang="zh-CN" sz="1600" i="1" dirty="0">
                    <a:latin typeface="Cambria Math" panose="02040503050406030204" pitchFamily="18" charset="0"/>
                    <a:cs typeface="Times New Roman" panose="02020603050405020304" pitchFamily="18" charset="0"/>
                  </a:rPr>
                  <a:t>Loss = </a:t>
                </a:r>
                <a14:m>
                  <m:oMath xmlns:m="http://schemas.openxmlformats.org/officeDocument/2006/math">
                    <m:r>
                      <a:rPr lang="en-US" altLang="zh-CN" sz="1600" i="1">
                        <a:latin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r>
                      <a:rPr lang="en-US" altLang="zh-CN" sz="1600" i="1">
                        <a:latin typeface="Cambria Math" panose="02040503050406030204" pitchFamily="18" charset="0"/>
                        <a:cs typeface="Times New Roman" panose="02020603050405020304" pitchFamily="18" charset="0"/>
                      </a:rPr>
                      <m:t>𝐸𝐿𝐵𝑂</m:t>
                    </m:r>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𝑞</m:t>
                        </m:r>
                      </m:e>
                    </m:d>
                  </m:oMath>
                </a14:m>
                <a:endParaRPr lang="en-US" altLang="zh-CN" sz="160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left"/>
                    </m:oMathParaPr>
                    <m:oMath xmlns:m="http://schemas.openxmlformats.org/officeDocument/2006/math">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m:oMathPara>
                </a14:m>
                <a:endParaRPr lang="en-US" altLang="zh-CN" sz="1600" dirty="0">
                  <a:cs typeface="Times New Roman" panose="02020603050405020304" pitchFamily="18" charset="0"/>
                </a:endParaRPr>
              </a:p>
              <a:p>
                <a:pPr lvl="1"/>
                <a14:m>
                  <m:oMath xmlns:m="http://schemas.openxmlformats.org/officeDocument/2006/math">
                    <m:r>
                      <a:rPr lang="en-US" altLang="zh-CN" sz="1600" i="1">
                        <a:latin typeface="Cambria Math" panose="02040503050406030204" pitchFamily="18" charset="0"/>
                        <a:cs typeface="Times New Roman" panose="02020603050405020304" pitchFamily="18" charset="0"/>
                      </a:rPr>
                      <m:t>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𝐿</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𝑙</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𝐿</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𝑛</m:t>
                            </m:r>
                          </m:sup>
                          <m:e>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 (</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𝑖𝑗𝑘</m:t>
                                    </m:r>
                                  </m:sub>
                                </m:sSub>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0</m:t>
                                </m:r>
                                <m:r>
                                  <a:rPr lang="en-US" altLang="zh-CN" sz="1600" i="1">
                                    <a:latin typeface="Cambria Math" panose="02040503050406030204" pitchFamily="18" charset="0"/>
                                    <a:cs typeface="Times New Roman" panose="02020603050405020304" pitchFamily="18" charset="0"/>
                                  </a:rPr>
                                  <m:t>)</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𝑗</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𝑖𝑗𝑘</m:t>
                                            </m:r>
                                          </m:sub>
                                        </m:sSub>
                                      </m:e>
                                    </m:d>
                                    <m:r>
                                      <a:rPr lang="en-US" altLang="zh-CN" sz="1600" i="1">
                                        <a:latin typeface="Cambria Math" panose="02040503050406030204" pitchFamily="18" charset="0"/>
                                        <a:cs typeface="Times New Roman" panose="02020603050405020304" pitchFamily="18" charset="0"/>
                                      </a:rPr>
                                      <m:t>𝑙𝑜𝑔</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𝜎</m:t>
                                    </m:r>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𝑖𝑙</m:t>
                                        </m:r>
                                      </m:sub>
                                      <m:sup>
                                        <m:r>
                                          <a:rPr lang="en-US" altLang="zh-CN" sz="1600" i="1">
                                            <a:latin typeface="Cambria Math" panose="02040503050406030204" pitchFamily="18" charset="0"/>
                                            <a:cs typeface="Times New Roman" panose="02020603050405020304" pitchFamily="18" charset="0"/>
                                          </a:rPr>
                                          <m:t>𝑇</m:t>
                                        </m:r>
                                      </m:sup>
                                    </m:sSubSup>
                                    <m:sSub>
                                      <m:sSubPr>
                                        <m:ctrlPr>
                                          <a:rPr lang="en-US" altLang="zh-CN" sz="1600"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𝑗𝑙</m:t>
                                        </m:r>
                                      </m:sub>
                                    </m:sSub>
                                    <m:r>
                                      <a:rPr lang="en-US" altLang="zh-CN" sz="1600" i="1">
                                        <a:latin typeface="Cambria Math" panose="02040503050406030204" pitchFamily="18" charset="0"/>
                                        <a:cs typeface="Times New Roman" panose="02020603050405020304" pitchFamily="18" charset="0"/>
                                      </a:rPr>
                                      <m:t>)]</m:t>
                                    </m:r>
                                  </m:e>
                                </m:nary>
                              </m:e>
                            </m:nary>
                          </m:e>
                        </m:nary>
                      </m:e>
                    </m:nary>
                  </m:oMath>
                </a14:m>
                <a:r>
                  <a:rPr lang="en-US" altLang="zh-CN" sz="1600" dirty="0">
                    <a:latin typeface="Times New Roman" panose="02020603050405020304" pitchFamily="18" charset="0"/>
                    <a:cs typeface="Times New Roman" panose="02020603050405020304" pitchFamily="18" charset="0"/>
                  </a:rPr>
                  <a:t> </a:t>
                </a:r>
                <a:r>
                  <a:rPr lang="en-US" altLang="zh-CN" sz="16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a:latin typeface="Cambria Math" panose="02040503050406030204" pitchFamily="18" charset="0"/>
                        <a:cs typeface="Times New Roman" panose="02020603050405020304" pitchFamily="18" charset="0"/>
                      </a:rPr>
                      <m:t>    −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2</m:t>
                        </m:r>
                      </m:den>
                    </m:f>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𝑡</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𝑓</m:t>
                            </m:r>
                          </m:sup>
                          <m:e>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2</m:t>
                            </m:r>
                            <m:r>
                              <a:rPr lang="en-US" altLang="zh-CN" sz="1600" i="1">
                                <a:latin typeface="Cambria Math" panose="02040503050406030204" pitchFamily="18" charset="0"/>
                                <a:cs typeface="Times New Roman" panose="02020603050405020304" pitchFamily="18" charset="0"/>
                              </a:rPr>
                              <m:t>𝑙𝑜𝑔</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𝑖𝑡</m:t>
                                </m:r>
                              </m:sub>
                            </m:sSub>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𝜇</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e>
                        </m:nary>
                      </m:e>
                    </m:nary>
                  </m:oMath>
                </a14:m>
                <a:r>
                  <a:rPr lang="en-US" altLang="zh-CN" sz="1600" i="1" dirty="0">
                    <a:latin typeface="Cambria Math" panose="02040503050406030204" pitchFamily="18" charset="0"/>
                    <a:cs typeface="Times New Roman" panose="02020603050405020304" pitchFamily="18" charset="0"/>
                  </a:rPr>
                  <a:t> </a:t>
                </a:r>
                <a:r>
                  <a:rPr lang="en-US" altLang="zh-CN" sz="1600" dirty="0">
                    <a:solidFill>
                      <a:schemeClr val="accent1"/>
                    </a:solidFill>
                    <a:latin typeface="Cambria Math" panose="02040503050406030204" pitchFamily="18" charset="0"/>
                    <a:cs typeface="Times New Roman" panose="02020603050405020304" pitchFamily="18" charset="0"/>
                  </a:rPr>
                  <a:t>(KL loss)</a:t>
                </a:r>
                <a:endParaRPr lang="en-US" altLang="zh-CN" sz="1600" i="1" dirty="0">
                  <a:solidFill>
                    <a:schemeClr val="accent1"/>
                  </a:solidFill>
                  <a:latin typeface="Cambria Math" panose="020405030504060302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219200" y="4999140"/>
                <a:ext cx="10286064" cy="1823704"/>
              </a:xfrm>
              <a:prstGeom prst="rect">
                <a:avLst/>
              </a:prstGeom>
              <a:blipFill rotWithShape="1">
                <a:blip r:embed="rId1"/>
                <a:stretch>
                  <a:fillRect t="-23" r="3" b="22"/>
                </a:stretch>
              </a:blipFill>
            </p:spPr>
            <p:txBody>
              <a:bodyPr/>
              <a:lstStyle/>
              <a:p>
                <a:r>
                  <a:rPr lang="en-US" altLang="en-US">
                    <a:noFill/>
                  </a:rPr>
                  <a:t> </a:t>
                </a:r>
              </a:p>
            </p:txBody>
          </p:sp>
        </mc:Fallback>
      </mc:AlternateContent>
      <p:pic>
        <p:nvPicPr>
          <p:cNvPr id="9" name="Picture 8"/>
          <p:cNvPicPr>
            <a:picLocks noChangeAspect="1"/>
          </p:cNvPicPr>
          <p:nvPr/>
        </p:nvPicPr>
        <p:blipFill>
          <a:blip r:embed="rId2"/>
          <a:stretch>
            <a:fillRect/>
          </a:stretch>
        </p:blipFill>
        <p:spPr>
          <a:xfrm>
            <a:off x="1524000" y="1524000"/>
            <a:ext cx="3095994" cy="2667000"/>
          </a:xfrm>
          <a:prstGeom prst="rect">
            <a:avLst/>
          </a:prstGeom>
        </p:spPr>
      </p:pic>
      <p:sp>
        <p:nvSpPr>
          <p:cNvPr id="10" name="TextBox 9"/>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endParaRPr lang="en-US" dirty="0"/>
          </a:p>
          <a:p>
            <a:r>
              <a:rPr lang="en-US" dirty="0"/>
              <a:t>17 non-orphan nodes among 38 nodes</a:t>
            </a:r>
            <a:endParaRPr lang="en-US" dirty="0"/>
          </a:p>
        </p:txBody>
      </p:sp>
      <p:sp>
        <p:nvSpPr>
          <p:cNvPr id="11" name="TextBox 10"/>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endParaRPr lang="en-US" dirty="0"/>
          </a:p>
        </p:txBody>
      </p:sp>
      <p:pic>
        <p:nvPicPr>
          <p:cNvPr id="4" name="Picture 3"/>
          <p:cNvPicPr>
            <a:picLocks noChangeAspect="1"/>
          </p:cNvPicPr>
          <p:nvPr/>
        </p:nvPicPr>
        <p:blipFill>
          <a:blip r:embed="rId3"/>
          <a:stretch>
            <a:fillRect/>
          </a:stretch>
        </p:blipFill>
        <p:spPr>
          <a:xfrm>
            <a:off x="4953000" y="1612032"/>
            <a:ext cx="5653129" cy="2567006"/>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Old model</a:t>
            </a:r>
            <a:endParaRPr lang="en-US" dirty="0"/>
          </a:p>
        </p:txBody>
      </p:sp>
      <p:sp>
        <p:nvSpPr>
          <p:cNvPr id="7" name="TextBox 6"/>
          <p:cNvSpPr txBox="1"/>
          <p:nvPr/>
        </p:nvSpPr>
        <p:spPr>
          <a:xfrm>
            <a:off x="626853" y="1676400"/>
            <a:ext cx="5316747"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p-value of the t-test between inputs and raw generated matrices under old model.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6248402" y="1401762"/>
          <a:ext cx="1473678" cy="5181600"/>
        </p:xfrm>
        <a:graphic>
          <a:graphicData uri="http://schemas.openxmlformats.org/drawingml/2006/table">
            <a:tbl>
              <a:tblPr/>
              <a:tblGrid>
                <a:gridCol w="736839"/>
                <a:gridCol w="736839"/>
              </a:tblGrid>
              <a:tr h="286871">
                <a:tc>
                  <a:txBody>
                    <a:bodyPr/>
                    <a:lstStyle/>
                    <a:p>
                      <a:pPr algn="r" fontAlgn="ctr"/>
                      <a:r>
                        <a:rPr lang="en-US" altLang="zh-CN" sz="1400" b="1" dirty="0">
                          <a:solidFill>
                            <a:srgbClr val="FF0000"/>
                          </a:solidFill>
                          <a:effectLst/>
                        </a:rPr>
                        <a:t>0</a:t>
                      </a:r>
                      <a:endParaRPr lang="en-US" altLang="zh-CN" sz="1400"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0.404</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2</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3</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dirty="0">
                          <a:solidFill>
                            <a:schemeClr val="tx1"/>
                          </a:solidFill>
                          <a:effectLst/>
                        </a:rPr>
                        <a:t>4</a:t>
                      </a:r>
                      <a:endParaRPr lang="en-US" altLang="zh-CN" sz="1400" b="1" dirty="0">
                        <a:solidFill>
                          <a:schemeClr val="tx1"/>
                        </a:solidFill>
                        <a:effectLst/>
                      </a:endParaRP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endParaRPr lang="en-US" altLang="zh-CN" sz="1400" dirty="0">
                        <a:solidFill>
                          <a:schemeClr val="tx1"/>
                        </a:solidFill>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dirty="0">
                          <a:solidFill>
                            <a:schemeClr val="tx1"/>
                          </a:solidFill>
                          <a:effectLst/>
                        </a:rPr>
                        <a:t>5</a:t>
                      </a:r>
                      <a:endParaRPr lang="en-US" altLang="zh-CN" sz="1400" b="1" dirty="0">
                        <a:solidFill>
                          <a:schemeClr val="tx1"/>
                        </a:solidFill>
                        <a:effectLst/>
                      </a:endParaRP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endParaRPr lang="en-US" altLang="zh-CN" sz="1400" dirty="0">
                        <a:solidFill>
                          <a:schemeClr val="tx1"/>
                        </a:solidFill>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solidFill>
                            <a:schemeClr val="tx1"/>
                          </a:solidFill>
                          <a:effectLst/>
                        </a:rPr>
                        <a:t>6</a:t>
                      </a:r>
                      <a:endParaRPr lang="en-US" altLang="zh-CN" sz="1400" b="1">
                        <a:solidFill>
                          <a:schemeClr val="tx1"/>
                        </a:solidFill>
                        <a:effectLst/>
                      </a:endParaRP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endParaRPr lang="en-US" altLang="zh-CN" sz="1400" dirty="0">
                        <a:solidFill>
                          <a:schemeClr val="tx1"/>
                        </a:solidFill>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7</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8</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9</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10</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11</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12</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0.003</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13</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a:effectLst/>
                        </a:rPr>
                        <a:t>0.000</a:t>
                      </a:r>
                      <a:endParaRPr lang="en-US" altLang="zh-CN" sz="140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14</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15</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r h="286871">
                <a:tc>
                  <a:txBody>
                    <a:bodyPr/>
                    <a:lstStyle/>
                    <a:p>
                      <a:pPr algn="r" fontAlgn="ctr"/>
                      <a:r>
                        <a:rPr lang="en-US" altLang="zh-CN" sz="1400" b="1">
                          <a:effectLst/>
                        </a:rPr>
                        <a:t>16</a:t>
                      </a:r>
                      <a:endParaRPr lang="en-US" altLang="zh-CN" sz="1400" b="1">
                        <a:effectLst/>
                      </a:endParaRP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endParaRPr lang="en-US" altLang="zh-CN" sz="1400" dirty="0">
                        <a:effectLst/>
                      </a:endParaRPr>
                    </a:p>
                  </a:txBody>
                  <a:tcPr anchor="ctr">
                    <a:lnL>
                      <a:noFill/>
                    </a:lnL>
                    <a:lnR>
                      <a:noFill/>
                    </a:lnR>
                    <a:lnT>
                      <a:noFill/>
                    </a:lnT>
                    <a:lnB>
                      <a:noFill/>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7591760" y="5260437"/>
            <a:ext cx="3966207" cy="1417453"/>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0" y="0"/>
            <a:ext cx="7170005" cy="685800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en-US" altLang="en-US">
                    <a:noFill/>
                  </a:rPr>
                  <a:t> </a:t>
                </a:r>
              </a:p>
            </p:txBody>
          </p:sp>
        </mc:Fallback>
      </mc:AlternateContent>
      <p:sp>
        <p:nvSpPr>
          <p:cNvPr id="11" name="TextBox 10"/>
          <p:cNvSpPr txBox="1"/>
          <p:nvPr/>
        </p:nvSpPr>
        <p:spPr>
          <a:xfrm>
            <a:off x="2081240" y="4724400"/>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a:t>
            </a:r>
            <a:r>
              <a:rPr lang="en-US" altLang="zh-CN" dirty="0">
                <a:latin typeface="Times New Roman" panose="02020603050405020304" pitchFamily="18" charset="0"/>
                <a:cs typeface="Times New Roman" panose="02020603050405020304" pitchFamily="18" charset="0"/>
              </a:rPr>
              <a:t>under generation size=1000.</a:t>
            </a:r>
            <a:endParaRPr lang="en-US"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stretch>
            <a:fillRect/>
          </a:stretch>
        </p:blipFill>
        <p:spPr>
          <a:xfrm>
            <a:off x="1981200" y="1676400"/>
            <a:ext cx="3705252" cy="2514618"/>
          </a:xfr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1143000" y="5105400"/>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143000" y="5105400"/>
                <a:ext cx="10286064" cy="1542730"/>
              </a:xfrm>
              <a:prstGeom prst="rect">
                <a:avLst/>
              </a:prstGeom>
              <a:blipFill rotWithShape="1">
                <a:blip r:embed="rId2"/>
                <a:stretch>
                  <a:fillRect r="3" b="20"/>
                </a:stretch>
              </a:blipFill>
            </p:spPr>
            <p:txBody>
              <a:bodyPr/>
              <a:lstStyle/>
              <a:p>
                <a:r>
                  <a:rPr lang="en-US" altLang="en-US">
                    <a:noFill/>
                  </a:rPr>
                  <a:t> </a:t>
                </a:r>
              </a:p>
            </p:txBody>
          </p:sp>
        </mc:Fallback>
      </mc:AlternateContent>
      <p:pic>
        <p:nvPicPr>
          <p:cNvPr id="7" name="Picture 6"/>
          <p:cNvPicPr>
            <a:picLocks noChangeAspect="1"/>
          </p:cNvPicPr>
          <p:nvPr/>
        </p:nvPicPr>
        <p:blipFill>
          <a:blip r:embed="rId3"/>
          <a:stretch>
            <a:fillRect/>
          </a:stretch>
        </p:blipFill>
        <p:spPr>
          <a:xfrm>
            <a:off x="5334000" y="1524000"/>
            <a:ext cx="5657891" cy="2552719"/>
          </a:xfrm>
          <a:prstGeom prst="rect">
            <a:avLst/>
          </a:prstGeom>
        </p:spPr>
      </p:pic>
      <p:pic>
        <p:nvPicPr>
          <p:cNvPr id="9" name="Picture 8"/>
          <p:cNvPicPr>
            <a:picLocks noChangeAspect="1"/>
          </p:cNvPicPr>
          <p:nvPr/>
        </p:nvPicPr>
        <p:blipFill>
          <a:blip r:embed="rId4"/>
          <a:stretch>
            <a:fillRect/>
          </a:stretch>
        </p:blipFill>
        <p:spPr>
          <a:xfrm>
            <a:off x="1524000" y="1524000"/>
            <a:ext cx="3095994" cy="2667000"/>
          </a:xfrm>
          <a:prstGeom prst="rect">
            <a:avLst/>
          </a:prstGeom>
        </p:spPr>
      </p:pic>
      <p:sp>
        <p:nvSpPr>
          <p:cNvPr id="10" name="TextBox 9"/>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endParaRPr lang="en-US" dirty="0"/>
          </a:p>
          <a:p>
            <a:r>
              <a:rPr lang="en-US" dirty="0"/>
              <a:t>17 non-orphan nodes among 38 nodes</a:t>
            </a:r>
            <a:endParaRPr lang="en-US" dirty="0"/>
          </a:p>
        </p:txBody>
      </p:sp>
      <p:sp>
        <p:nvSpPr>
          <p:cNvPr id="11" name="TextBox 10"/>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626853" y="1676400"/>
                <a:ext cx="7374147"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tried several settings for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 2, 5, 10, 20, 50,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m:t>
                    </m:r>
                    <m:r>
                      <m:rPr>
                        <m:nor/>
                      </m:rPr>
                      <a:rPr lang="en-US" altLang="zh-CN" dirty="0">
                        <a:latin typeface="Times New Roman" panose="02020603050405020304" pitchFamily="18" charset="0"/>
                        <a:cs typeface="Times New Roman" panose="02020603050405020304" pitchFamily="18" charset="0"/>
                      </a:rPr>
                      <m:t>,</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2</m:t>
                    </m:r>
                    <m:r>
                      <m:rPr>
                        <m:nor/>
                      </m:rPr>
                      <a:rPr lang="en-US" altLang="zh-CN" b="0" i="0" dirty="0" smtClean="0">
                        <a:latin typeface="Times New Roman" panose="020206030504050203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5</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20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50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and select the best model according to the number of non-significant nodes in t-test between inputs and raw generated matrices. The best setting is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r>
                      <a:rPr lang="en-US" altLang="zh-CN" i="1">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This model overperforms than model with loss function</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26853" y="1676400"/>
                <a:ext cx="7374147" cy="3139321"/>
              </a:xfrm>
              <a:prstGeom prst="rect">
                <a:avLst/>
              </a:prstGeom>
              <a:blipFill rotWithShape="1">
                <a:blip r:embed="rId2"/>
                <a:stretch>
                  <a:fillRect l="-1" b="-5061"/>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8153400" y="1666336"/>
          <a:ext cx="2088498" cy="4525961"/>
        </p:xfrm>
        <a:graphic>
          <a:graphicData uri="http://schemas.openxmlformats.org/drawingml/2006/table">
            <a:tbl>
              <a:tblPr/>
              <a:tblGrid>
                <a:gridCol w="1044249"/>
                <a:gridCol w="1044249"/>
              </a:tblGrid>
              <a:tr h="266233">
                <a:tc>
                  <a:txBody>
                    <a:bodyPr/>
                    <a:lstStyle/>
                    <a:p>
                      <a:pPr algn="r" fontAlgn="ctr"/>
                      <a:r>
                        <a:rPr lang="en-US" altLang="zh-CN" sz="1300" b="1" dirty="0">
                          <a:solidFill>
                            <a:srgbClr val="FF0000"/>
                          </a:solidFill>
                          <a:effectLst/>
                        </a:rPr>
                        <a:t>0</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9.7E-01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4.1E-01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2</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7.4E-02</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3</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6.1E-02</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4</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1.7E-07</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5</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7.5E-04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1.3E-03</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1.0E-04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8</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8.0E-01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9</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9.1E-01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8.2E-05</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11</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1.5E-01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12</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6.8E-04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1.1E-05</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2.5E-06</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3.0E-10</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16</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7.5E-03</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bl>
          </a:graphicData>
        </a:graphic>
      </p:graphicFrame>
      <mc:AlternateContent xmlns:mc="http://schemas.openxmlformats.org/markup-compatibility/2006">
        <mc:Choice xmlns:a14="http://schemas.microsoft.com/office/drawing/2010/main" Requires="a14">
          <p:sp>
            <p:nvSpPr>
              <p:cNvPr id="13" name="TextBox 12"/>
              <p:cNvSpPr txBox="1"/>
              <p:nvPr/>
            </p:nvSpPr>
            <p:spPr>
              <a:xfrm>
                <a:off x="609600" y="4419600"/>
                <a:ext cx="7374147" cy="1106713"/>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0</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d>
                                      <m:dPr>
                                        <m:ctrlPr>
                                          <a:rPr lang="en-US" altLang="zh-CN" sz="1400" i="1">
                                            <a:latin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e>
                                    </m:d>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𝜎</m:t>
                                    </m:r>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𝑗𝑙</m:t>
                                        </m:r>
                                      </m:sub>
                                    </m:sSub>
                                    <m:r>
                                      <a:rPr lang="en-US" altLang="zh-CN" sz="1400" i="1">
                                        <a:latin typeface="Cambria Math" panose="02040503050406030204" pitchFamily="18" charset="0"/>
                                        <a:cs typeface="Times New Roman" panose="02020603050405020304" pitchFamily="18" charset="0"/>
                                      </a:rPr>
                                      <m:t>)]</m:t>
                                    </m:r>
                                  </m:e>
                                </m:nary>
                              </m:e>
                            </m:nary>
                          </m:e>
                        </m:nary>
                      </m:e>
                    </m:nary>
                  </m:oMath>
                </a14:m>
                <a:r>
                  <a:rPr lang="en-US" altLang="zh-CN" sz="1400" dirty="0">
                    <a:latin typeface="Times New Roman" panose="02020603050405020304" pitchFamily="18" charset="0"/>
                    <a:cs typeface="Times New Roman" panose="02020603050405020304" pitchFamily="18" charset="0"/>
                  </a:rPr>
                  <a:t> </a:t>
                </a:r>
                <a:r>
                  <a:rPr lang="en-US" altLang="zh-CN" sz="14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cs typeface="Times New Roman" panose="02020603050405020304" pitchFamily="18" charset="0"/>
                      </a:rPr>
                      <m:t>    </m:t>
                    </m:r>
                    <m:r>
                      <a:rPr lang="en-US" altLang="zh-CN" sz="1400" b="0" i="0" smtClean="0">
                        <a:latin typeface="Cambria Math" panose="02040503050406030204" pitchFamily="18" charset="0"/>
                        <a:cs typeface="Times New Roman" panose="02020603050405020304" pitchFamily="18" charset="0"/>
                      </a:rPr>
                      <m:t>  </m:t>
                    </m:r>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2</m:t>
                        </m:r>
                      </m:den>
                    </m:f>
                    <m:r>
                      <a:rPr lang="en-US" altLang="zh-CN" sz="1400" b="0" i="1" smtClean="0">
                        <a:latin typeface="Cambria Math" panose="02040503050406030204" pitchFamily="18" charset="0"/>
                        <a:cs typeface="Times New Roman" panose="02020603050405020304" pitchFamily="18" charset="0"/>
                      </a:rPr>
                      <m:t>𝑤</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sSup>
                          <m:sSupPr>
                            <m:ctrlPr>
                              <a:rPr lang="en-US" altLang="zh-CN" sz="1400" i="1">
                                <a:latin typeface="Cambria Math" panose="02040503050406030204" pitchFamily="18" charset="0"/>
                                <a:cs typeface="Times New Roman" panose="02020603050405020304" pitchFamily="18" charset="0"/>
                              </a:rPr>
                            </m:ctrlPr>
                          </m:sSupPr>
                          <m:e>
                            <m:r>
                              <a:rPr lang="en-US" altLang="zh-CN" sz="1400" i="1">
                                <a:latin typeface="Cambria Math" panose="02040503050406030204" pitchFamily="18" charset="0"/>
                                <a:cs typeface="Times New Roman" panose="02020603050405020304" pitchFamily="18" charset="0"/>
                              </a:rPr>
                              <m:t>𝑁</m:t>
                            </m:r>
                          </m:e>
                          <m:sup>
                            <m:r>
                              <a:rPr lang="en-US" altLang="zh-CN" sz="1400" i="1">
                                <a:latin typeface="Cambria Math" panose="02040503050406030204" pitchFamily="18" charset="0"/>
                                <a:cs typeface="Times New Roman" panose="02020603050405020304" pitchFamily="18" charset="0"/>
                              </a:rPr>
                              <m:t>2</m:t>
                            </m:r>
                          </m:sup>
                        </m:sSup>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𝑡</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𝑓</m:t>
                            </m:r>
                          </m:sup>
                          <m:e>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2</m:t>
                            </m:r>
                            <m:r>
                              <a:rPr lang="en-US" altLang="zh-CN" sz="1400" i="1">
                                <a:latin typeface="Cambria Math" panose="02040503050406030204" pitchFamily="18" charset="0"/>
                                <a:cs typeface="Times New Roman" panose="02020603050405020304" pitchFamily="18" charset="0"/>
                              </a:rPr>
                              <m:t>𝑙𝑜𝑔</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𝑖𝑡</m:t>
                                </m:r>
                              </m:sub>
                            </m:sSub>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𝜇</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e>
                        </m:nary>
                      </m:e>
                    </m:nary>
                  </m:oMath>
                </a14:m>
                <a:r>
                  <a:rPr lang="en-US" altLang="zh-CN" sz="1400" i="1" dirty="0">
                    <a:latin typeface="Cambria Math" panose="02040503050406030204" pitchFamily="18" charset="0"/>
                    <a:cs typeface="Times New Roman" panose="02020603050405020304" pitchFamily="18" charset="0"/>
                  </a:rPr>
                  <a:t> </a:t>
                </a:r>
                <a:r>
                  <a:rPr lang="en-US" altLang="zh-CN" sz="1400" dirty="0">
                    <a:solidFill>
                      <a:schemeClr val="accent1"/>
                    </a:solidFill>
                    <a:latin typeface="Cambria Math" panose="02040503050406030204" pitchFamily="18" charset="0"/>
                    <a:cs typeface="Times New Roman" panose="02020603050405020304" pitchFamily="18" charset="0"/>
                  </a:rPr>
                  <a:t>(KL loss)</a:t>
                </a:r>
                <a:endParaRPr lang="en-US" altLang="zh-CN" sz="1400" i="1" dirty="0">
                  <a:solidFill>
                    <a:schemeClr val="accent1"/>
                  </a:solidFill>
                  <a:latin typeface="Cambria Math" panose="02040503050406030204" pitchFamily="18" charset="0"/>
                  <a:cs typeface="Times New Roman" panose="02020603050405020304"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609600" y="4419600"/>
                <a:ext cx="7374147" cy="1106713"/>
              </a:xfrm>
              <a:prstGeom prst="rect">
                <a:avLst/>
              </a:prstGeom>
              <a:blipFill rotWithShape="1">
                <a:blip r:embed="rId3"/>
                <a:stretch>
                  <a:fillRect r="7" b="49"/>
                </a:stretch>
              </a:blipFill>
            </p:spPr>
            <p:txBody>
              <a:bodyPr/>
              <a:lstStyle/>
              <a:p>
                <a:r>
                  <a:rPr lang="en-US" altLang="en-US">
                    <a:noFill/>
                  </a:rPr>
                  <a:t> </a:t>
                </a:r>
              </a:p>
            </p:txBody>
          </p:sp>
        </mc:Fallback>
      </mc:AlternateContent>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t="-28" b="28"/>
                </a:stretch>
              </a:blipFill>
            </p:spPr>
            <p:txBody>
              <a:bodyPr/>
              <a:lstStyle/>
              <a:p>
                <a:r>
                  <a:rPr lang="en-US" altLang="en-US">
                    <a:noFill/>
                  </a:rPr>
                  <a:t> </a:t>
                </a:r>
              </a:p>
            </p:txBody>
          </p:sp>
        </mc:Fallback>
      </mc:AlternateContent>
      <p:pic>
        <p:nvPicPr>
          <p:cNvPr id="5" name="Content Placeholder 4"/>
          <p:cNvPicPr>
            <a:picLocks noGrp="1" noChangeAspect="1"/>
          </p:cNvPicPr>
          <p:nvPr>
            <p:ph idx="1"/>
          </p:nvPr>
        </p:nvPicPr>
        <p:blipFill>
          <a:blip r:embed="rId2"/>
          <a:stretch>
            <a:fillRect/>
          </a:stretch>
        </p:blipFill>
        <p:spPr>
          <a:xfrm>
            <a:off x="1428750" y="1669211"/>
            <a:ext cx="3700490" cy="2528906"/>
          </a:xfrm>
        </p:spPr>
      </p:pic>
      <p:pic>
        <p:nvPicPr>
          <p:cNvPr id="7" name="Picture 6"/>
          <p:cNvPicPr>
            <a:picLocks noChangeAspect="1"/>
          </p:cNvPicPr>
          <p:nvPr/>
        </p:nvPicPr>
        <p:blipFill>
          <a:blip r:embed="rId3"/>
          <a:stretch>
            <a:fillRect/>
          </a:stretch>
        </p:blipFill>
        <p:spPr>
          <a:xfrm>
            <a:off x="6298420" y="1676400"/>
            <a:ext cx="3757640" cy="2533669"/>
          </a:xfrm>
          <a:prstGeom prst="rect">
            <a:avLst/>
          </a:prstGeom>
        </p:spPr>
      </p:pic>
      <p:sp>
        <p:nvSpPr>
          <p:cNvPr id="11" name="TextBox 10"/>
          <p:cNvSpPr txBox="1"/>
          <p:nvPr/>
        </p:nvSpPr>
        <p:spPr>
          <a:xfrm>
            <a:off x="2081240" y="4724400"/>
            <a:ext cx="6096000" cy="923330"/>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Left figure is under generation size=100. </a:t>
            </a:r>
            <a:r>
              <a:rPr lang="en-US" altLang="zh-CN" dirty="0">
                <a:latin typeface="Times New Roman" panose="02020603050405020304" pitchFamily="18" charset="0"/>
                <a:cs typeface="Times New Roman" panose="02020603050405020304" pitchFamily="18" charset="0"/>
              </a:rPr>
              <a:t>Right figure is under generation size=1000.</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cases in IPF model</a:t>
            </a:r>
            <a:endParaRPr lang="en-US" dirty="0"/>
          </a:p>
        </p:txBody>
      </p:sp>
      <mc:AlternateContent xmlns:mc="http://schemas.openxmlformats.org/markup-compatibility/2006">
        <mc:Choice xmlns:a14="http://schemas.microsoft.com/office/drawing/2010/main" Requires="a14">
          <p:sp>
            <p:nvSpPr>
              <p:cNvPr id="82" name="Text Placeholder 81"/>
              <p:cNvSpPr>
                <a:spLocks noGrp="1"/>
              </p:cNvSpPr>
              <p:nvPr>
                <p:ph type="body" sz="half" idx="2"/>
              </p:nvPr>
            </p:nvSpPr>
            <p:spPr/>
            <p:txBody>
              <a:bodyPr/>
              <a:lstStyle/>
              <a:p>
                <a:pPr marL="285750" indent="-285750">
                  <a:buFont typeface="Arial" panose="020B0604020202020204" pitchFamily="34" charset="0"/>
                  <a:buChar char="•"/>
                </a:pPr>
                <a:r>
                  <a:rPr lang="en-US" dirty="0"/>
                  <a:t>Train an optimal model that generates most similar matrices to the input matrices</a:t>
                </a:r>
                <a:endParaRPr lang="en-US" dirty="0"/>
              </a:p>
              <a:p>
                <a:pPr marL="285750" indent="-285750">
                  <a:buFont typeface="Arial" panose="020B0604020202020204" pitchFamily="34" charset="0"/>
                  <a:buChar char="•"/>
                </a:pPr>
                <a:r>
                  <a:rPr lang="en-US" dirty="0"/>
                  <a:t>2 data sources </a:t>
                </a:r>
                <a:r>
                  <a:rPr lang="en-US" altLang="zh-CN" dirty="0"/>
                  <a:t>× 2 input preprocess × 2 loss weights</a:t>
                </a:r>
                <a:endParaRPr lang="en-US" altLang="zh-CN" dirty="0"/>
              </a:p>
              <a:p>
                <a:pPr marL="285750" indent="-285750">
                  <a:buFont typeface="Arial" panose="020B0604020202020204" pitchFamily="34" charset="0"/>
                  <a:buChar char="•"/>
                </a:pPr>
                <a:r>
                  <a:rPr lang="en-US" dirty="0"/>
                  <a:t>Criteria:</a:t>
                </a:r>
                <a:endParaRPr lang="en-US" dirty="0"/>
              </a:p>
              <a:p>
                <a:pPr marL="742950" lvl="1" indent="-285750">
                  <a:buFont typeface="Arial" panose="020B0604020202020204" pitchFamily="34" charset="0"/>
                  <a:buChar char="•"/>
                </a:pPr>
                <a:r>
                  <a:rPr lang="en-US" dirty="0"/>
                  <a:t>Non-significant node number in t-test between input centralities and raw generated centralities</a:t>
                </a:r>
                <a:endParaRPr lang="en-US" dirty="0"/>
              </a:p>
              <a:p>
                <a:pPr marL="742950" lvl="1" indent="-285750">
                  <a:buFont typeface="Arial" panose="020B0604020202020204" pitchFamily="34" charset="0"/>
                  <a:buChar char="•"/>
                </a:pPr>
                <a:r>
                  <a:rPr lang="en-US" altLang="zh-CN" dirty="0"/>
                  <a:t>Non-significant node number in t-test between input centralities and best-filtered generated centralities</a:t>
                </a:r>
                <a:endParaRPr lang="en-US" altLang="zh-CN" dirty="0"/>
              </a:p>
              <a:p>
                <a:pPr marL="285750" indent="-285750">
                  <a:buFont typeface="Arial" panose="020B0604020202020204" pitchFamily="34" charset="0"/>
                  <a:buChar char="•"/>
                </a:pPr>
                <a:r>
                  <a:rPr lang="en-US" altLang="zh-CN" dirty="0">
                    <a:cs typeface="Times New Roman" panose="02020603050405020304" pitchFamily="18" charset="0"/>
                  </a:rPr>
                  <a:t>Try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1,2, 3, 4, 5, 10, 20,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m:t>
                    </m:r>
                    <m:r>
                      <m:rPr>
                        <m:nor/>
                      </m:rPr>
                      <a:rPr lang="en-US" altLang="zh-CN" dirty="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2</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3</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4</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5</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20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1</m:t>
                    </m:r>
                  </m:oMath>
                </a14:m>
                <a:endParaRPr lang="en-US" altLang="zh-CN" dirty="0"/>
              </a:p>
            </p:txBody>
          </p:sp>
        </mc:Choice>
        <mc:Fallback>
          <p:sp>
            <p:nvSpPr>
              <p:cNvPr id="82" name="Text Placeholder 81"/>
              <p:cNvSpPr>
                <a:spLocks noRot="1" noChangeAspect="1" noMove="1" noResize="1" noEditPoints="1" noAdjustHandles="1" noChangeArrowheads="1" noChangeShapeType="1" noTextEdit="1"/>
              </p:cNvSpPr>
              <p:nvPr>
                <p:ph type="body" sz="half" idx="2"/>
              </p:nvPr>
            </p:nvSpPr>
            <p:spPr>
              <a:blipFill rotWithShape="1">
                <a:blip r:embed="rId1"/>
                <a:stretch>
                  <a:fillRect r="11" b="7"/>
                </a:stretch>
              </a:blipFill>
            </p:spPr>
            <p:txBody>
              <a:bodyPr/>
              <a:lstStyle/>
              <a:p>
                <a:r>
                  <a:rPr lang="en-US" altLang="en-US">
                    <a:noFill/>
                  </a:rPr>
                  <a:t> </a:t>
                </a:r>
              </a:p>
            </p:txBody>
          </p:sp>
        </mc:Fallback>
      </mc:AlternateContent>
      <p:graphicFrame>
        <p:nvGraphicFramePr>
          <p:cNvPr id="83" name="Content Placeholder 77"/>
          <p:cNvGraphicFramePr>
            <a:graphicFrameLocks noGrp="1"/>
          </p:cNvGraphicFramePr>
          <p:nvPr>
            <p:ph idx="1"/>
          </p:nvPr>
        </p:nvGraphicFramePr>
        <p:xfrm>
          <a:off x="4767263" y="273050"/>
          <a:ext cx="6815137"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1: significant LR pairs,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09601" y="1752600"/>
                <a:ext cx="7374147" cy="2614818"/>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0</m:t>
                                </m:r>
                                <m:r>
                                  <a:rPr lang="en-US" altLang="zh-CN" sz="1400" i="1">
                                    <a:latin typeface="Cambria Math" panose="02040503050406030204" pitchFamily="18" charset="0"/>
                                    <a:cs typeface="Times New Roman" panose="02020603050405020304" pitchFamily="18" charset="0"/>
                                  </a:rPr>
                                  <m:t>)</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d>
                                      <m:dPr>
                                        <m:ctrlPr>
                                          <a:rPr lang="en-US" altLang="zh-CN" sz="1400" i="1">
                                            <a:latin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e>
                                    </m:d>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𝜎</m:t>
                                    </m:r>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𝑗𝑙</m:t>
                                        </m:r>
                                      </m:sub>
                                    </m:sSub>
                                    <m:r>
                                      <a:rPr lang="en-US" altLang="zh-CN" sz="1400" i="1">
                                        <a:latin typeface="Cambria Math" panose="02040503050406030204" pitchFamily="18" charset="0"/>
                                        <a:cs typeface="Times New Roman" panose="02020603050405020304" pitchFamily="18" charset="0"/>
                                      </a:rPr>
                                      <m:t>)]</m:t>
                                    </m:r>
                                  </m:e>
                                </m:nary>
                              </m:e>
                            </m:nary>
                          </m:e>
                        </m:nary>
                      </m:e>
                    </m:nary>
                  </m:oMath>
                </a14:m>
                <a:r>
                  <a:rPr lang="en-US" altLang="zh-CN" sz="1400" dirty="0">
                    <a:latin typeface="Times New Roman" panose="02020603050405020304" pitchFamily="18" charset="0"/>
                    <a:cs typeface="Times New Roman" panose="02020603050405020304" pitchFamily="18" charset="0"/>
                  </a:rPr>
                  <a:t> </a:t>
                </a:r>
                <a:r>
                  <a:rPr lang="en-US" altLang="zh-CN" sz="14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cs typeface="Times New Roman" panose="02020603050405020304" pitchFamily="18" charset="0"/>
                      </a:rPr>
                      <m:t>    </m:t>
                    </m:r>
                    <m:r>
                      <a:rPr lang="en-US" altLang="zh-CN" sz="1400" b="0" i="0" smtClean="0">
                        <a:latin typeface="Cambria Math" panose="02040503050406030204" pitchFamily="18" charset="0"/>
                        <a:cs typeface="Times New Roman" panose="02020603050405020304" pitchFamily="18" charset="0"/>
                      </a:rPr>
                      <m:t>  </m:t>
                    </m:r>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2</m:t>
                        </m:r>
                      </m:den>
                    </m:f>
                    <m:r>
                      <a:rPr lang="en-US" altLang="zh-CN" sz="1400" b="0" i="1" smtClean="0">
                        <a:latin typeface="Cambria Math" panose="02040503050406030204" pitchFamily="18" charset="0"/>
                        <a:cs typeface="Times New Roman" panose="02020603050405020304" pitchFamily="18" charset="0"/>
                      </a:rPr>
                      <m:t>𝑤</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sSup>
                          <m:sSupPr>
                            <m:ctrlPr>
                              <a:rPr lang="en-US" altLang="zh-CN" sz="1400" i="1">
                                <a:latin typeface="Cambria Math" panose="02040503050406030204" pitchFamily="18" charset="0"/>
                                <a:cs typeface="Times New Roman" panose="02020603050405020304" pitchFamily="18" charset="0"/>
                              </a:rPr>
                            </m:ctrlPr>
                          </m:sSupPr>
                          <m:e>
                            <m:r>
                              <a:rPr lang="en-US" altLang="zh-CN" sz="1400" i="1">
                                <a:latin typeface="Cambria Math" panose="02040503050406030204" pitchFamily="18" charset="0"/>
                                <a:cs typeface="Times New Roman" panose="02020603050405020304" pitchFamily="18" charset="0"/>
                              </a:rPr>
                              <m:t>𝑁</m:t>
                            </m:r>
                          </m:e>
                          <m:sup>
                            <m:r>
                              <a:rPr lang="en-US" altLang="zh-CN" sz="1400" i="1">
                                <a:latin typeface="Cambria Math" panose="02040503050406030204" pitchFamily="18" charset="0"/>
                                <a:cs typeface="Times New Roman" panose="02020603050405020304" pitchFamily="18" charset="0"/>
                              </a:rPr>
                              <m:t>2</m:t>
                            </m:r>
                          </m:sup>
                        </m:sSup>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𝑡</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𝑓</m:t>
                            </m:r>
                          </m:sup>
                          <m:e>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2</m:t>
                            </m:r>
                            <m:r>
                              <a:rPr lang="en-US" altLang="zh-CN" sz="1400" i="1">
                                <a:latin typeface="Cambria Math" panose="02040503050406030204" pitchFamily="18" charset="0"/>
                                <a:cs typeface="Times New Roman" panose="02020603050405020304" pitchFamily="18" charset="0"/>
                              </a:rPr>
                              <m:t>𝑙𝑜𝑔</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𝑖𝑡</m:t>
                                </m:r>
                              </m:sub>
                            </m:sSub>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𝜇</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e>
                        </m:nary>
                      </m:e>
                    </m:nary>
                  </m:oMath>
                </a14:m>
                <a:r>
                  <a:rPr lang="en-US" altLang="zh-CN" sz="1400" i="1" dirty="0">
                    <a:latin typeface="Cambria Math" panose="02040503050406030204" pitchFamily="18" charset="0"/>
                    <a:cs typeface="Times New Roman" panose="02020603050405020304" pitchFamily="18" charset="0"/>
                  </a:rPr>
                  <a:t> </a:t>
                </a:r>
                <a:r>
                  <a:rPr lang="en-US" altLang="zh-CN" sz="1400" dirty="0">
                    <a:solidFill>
                      <a:schemeClr val="accent1"/>
                    </a:solidFill>
                    <a:latin typeface="Cambria Math" panose="02040503050406030204" pitchFamily="18" charset="0"/>
                    <a:cs typeface="Times New Roman" panose="02020603050405020304" pitchFamily="18" charset="0"/>
                  </a:rPr>
                  <a:t>(KL loss)</a:t>
                </a:r>
                <a:endParaRPr lang="en-US" altLang="zh-CN" sz="1400" dirty="0">
                  <a:solidFill>
                    <a:schemeClr val="accent1"/>
                  </a:solidFill>
                  <a:latin typeface="Cambria Math" panose="02040503050406030204" pitchFamily="18" charset="0"/>
                  <a:cs typeface="Times New Roman" panose="02020603050405020304" pitchFamily="18" charset="0"/>
                </a:endParaRPr>
              </a:p>
              <a:p>
                <a:endParaRPr lang="en-US" altLang="zh-CN" sz="1400" dirty="0">
                  <a:cs typeface="Times New Roman" panose="02020603050405020304" pitchFamily="18" charset="0"/>
                </a:endParaRPr>
              </a:p>
              <a:p>
                <a14:m>
                  <m:oMath xmlns:m="http://schemas.openxmlformats.org/officeDocument/2006/math">
                    <m:sSub>
                      <m:sSubPr>
                        <m:ctrlPr>
                          <a:rPr lang="en-US" altLang="zh-CN" sz="140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𝑤</m:t>
                        </m:r>
                      </m:e>
                      <m:sub>
                        <m:r>
                          <a:rPr lang="en-US" altLang="zh-CN" sz="1400" b="0" i="1" smtClean="0">
                            <a:solidFill>
                              <a:schemeClr val="tx1"/>
                            </a:solidFill>
                            <a:latin typeface="Cambria Math" panose="02040503050406030204" pitchFamily="18" charset="0"/>
                            <a:cs typeface="Times New Roman" panose="02020603050405020304" pitchFamily="18" charset="0"/>
                          </a:rPr>
                          <m:t>1</m:t>
                        </m:r>
                      </m:sub>
                    </m:sSub>
                    <m:r>
                      <a:rPr lang="en-US" altLang="zh-CN" sz="1400" b="0" i="1" smtClean="0">
                        <a:solidFill>
                          <a:schemeClr val="tx1"/>
                        </a:solidFill>
                        <a:latin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cs typeface="Times New Roman" panose="02020603050405020304" pitchFamily="18" charset="0"/>
                      </a:rPr>
                      <m:t>1</m:t>
                    </m:r>
                    <m:r>
                      <a:rPr lang="en-US" altLang="zh-CN" sz="1400" b="0" i="1" smtClean="0">
                        <a:solidFill>
                          <a:schemeClr val="tx1"/>
                        </a:solidFill>
                        <a:latin typeface="Cambria Math" panose="02040503050406030204" pitchFamily="18" charset="0"/>
                        <a:cs typeface="Times New Roman" panose="02020603050405020304" pitchFamily="18" charset="0"/>
                      </a:rPr>
                      <m:t>, </m:t>
                    </m:r>
                    <m:sSub>
                      <m:sSubPr>
                        <m:ctrlPr>
                          <a:rPr lang="en-US" altLang="zh-CN" sz="1400" b="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𝑤</m:t>
                        </m:r>
                      </m:e>
                      <m:sub>
                        <m:r>
                          <a:rPr lang="en-US" altLang="zh-CN" sz="1400" b="0" i="1" smtClean="0">
                            <a:solidFill>
                              <a:schemeClr val="tx1"/>
                            </a:solidFill>
                            <a:latin typeface="Cambria Math" panose="02040503050406030204" pitchFamily="18" charset="0"/>
                            <a:cs typeface="Times New Roman" panose="02020603050405020304" pitchFamily="18" charset="0"/>
                          </a:rPr>
                          <m:t>2</m:t>
                        </m:r>
                      </m:sub>
                    </m:sSub>
                    <m:r>
                      <a:rPr lang="en-US" altLang="zh-CN" sz="1400" b="0" i="1" smtClean="0">
                        <a:solidFill>
                          <a:schemeClr val="tx1"/>
                        </a:solidFill>
                        <a:latin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cs typeface="Times New Roman" panose="02020603050405020304" pitchFamily="18" charset="0"/>
                      </a:rPr>
                      <m:t>2</m:t>
                    </m:r>
                    <m:r>
                      <a:rPr lang="en-US" altLang="zh-CN" sz="1400" b="0" i="1" smtClean="0">
                        <a:solidFill>
                          <a:schemeClr val="tx1"/>
                        </a:solidFill>
                        <a:latin typeface="Cambria Math" panose="02040503050406030204" pitchFamily="18" charset="0"/>
                        <a:cs typeface="Times New Roman" panose="02020603050405020304" pitchFamily="18" charset="0"/>
                      </a:rPr>
                      <m:t>, </m:t>
                    </m:r>
                    <m:r>
                      <a:rPr lang="en-US" altLang="zh-CN" sz="1400" b="0" i="1" smtClean="0">
                        <a:solidFill>
                          <a:schemeClr val="tx1"/>
                        </a:solidFill>
                        <a:latin typeface="Cambria Math" panose="02040503050406030204" pitchFamily="18" charset="0"/>
                        <a:cs typeface="Times New Roman" panose="02020603050405020304" pitchFamily="18" charset="0"/>
                      </a:rPr>
                      <m:t>𝑤</m:t>
                    </m:r>
                    <m:r>
                      <a:rPr lang="en-US" altLang="zh-CN" sz="1400" b="0" i="1" smtClean="0">
                        <a:solidFill>
                          <a:schemeClr val="tx1"/>
                        </a:solidFill>
                        <a:latin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cs typeface="Times New Roman" panose="02020603050405020304" pitchFamily="18" charset="0"/>
                      </a:rPr>
                      <m:t>0</m:t>
                    </m:r>
                    <m:r>
                      <a:rPr lang="en-US" altLang="zh-CN" sz="1400" b="0" i="1" smtClean="0">
                        <a:solidFill>
                          <a:schemeClr val="tx1"/>
                        </a:solidFill>
                        <a:latin typeface="Cambria Math" panose="02040503050406030204" pitchFamily="18" charset="0"/>
                        <a:cs typeface="Times New Roman" panose="02020603050405020304" pitchFamily="18" charset="0"/>
                      </a:rPr>
                      <m:t>.</m:t>
                    </m:r>
                    <m:r>
                      <a:rPr lang="en-US" altLang="zh-CN" sz="1400" b="0" i="1" smtClean="0">
                        <a:solidFill>
                          <a:schemeClr val="tx1"/>
                        </a:solidFill>
                        <a:latin typeface="Cambria Math" panose="02040503050406030204" pitchFamily="18" charset="0"/>
                        <a:cs typeface="Times New Roman" panose="02020603050405020304" pitchFamily="18" charset="0"/>
                      </a:rPr>
                      <m:t>1</m:t>
                    </m:r>
                  </m:oMath>
                </a14:m>
                <a:r>
                  <a:rPr lang="en-US" altLang="zh-CN" sz="1400" i="1" dirty="0">
                    <a:solidFill>
                      <a:schemeClr val="accent1"/>
                    </a:solidFill>
                    <a:latin typeface="Cambria Math" panose="02040503050406030204" pitchFamily="18" charset="0"/>
                    <a:cs typeface="Times New Roman" panose="02020603050405020304" pitchFamily="18" charset="0"/>
                  </a:rPr>
                  <a:t>.</a:t>
                </a:r>
                <a:endParaRPr lang="en-US" altLang="zh-CN" sz="1400" i="1" dirty="0">
                  <a:solidFill>
                    <a:schemeClr val="accent1"/>
                  </a:solidFill>
                  <a:latin typeface="Cambria Math" panose="02040503050406030204" pitchFamily="18" charset="0"/>
                  <a:cs typeface="Times New Roman" panose="02020603050405020304" pitchFamily="18" charset="0"/>
                </a:endParaRPr>
              </a:p>
              <a:p>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oMath>
                </a14:m>
                <a:r>
                  <a:rPr lang="en-US" altLang="zh-CN" sz="1400"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r>
                      <a:rPr lang="en-US" altLang="zh-CN" sz="1400" i="1">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2</m:t>
                    </m:r>
                    <m:r>
                      <a:rPr lang="en-US" altLang="zh-CN" sz="1400" i="1">
                        <a:latin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cs typeface="Times New Roman" panose="02020603050405020304" pitchFamily="18" charset="0"/>
                      </a:rPr>
                      <m:t>𝑤</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0</m:t>
                    </m:r>
                    <m:r>
                      <a:rPr lang="en-US" altLang="zh-CN" sz="1400" i="1">
                        <a:latin typeface="Cambria Math" panose="02040503050406030204" pitchFamily="18" charset="0"/>
                        <a:cs typeface="Times New Roman" panose="02020603050405020304" pitchFamily="18" charset="0"/>
                      </a:rPr>
                      <m:t>.</m:t>
                    </m:r>
                    <m:r>
                      <a:rPr lang="en-US" altLang="zh-CN" sz="1400" i="1">
                        <a:latin typeface="Cambria Math" panose="02040503050406030204" pitchFamily="18" charset="0"/>
                        <a:cs typeface="Times New Roman" panose="02020603050405020304" pitchFamily="18" charset="0"/>
                      </a:rPr>
                      <m:t>1</m:t>
                    </m:r>
                  </m:oMath>
                </a14:m>
                <a:r>
                  <a:rPr lang="en-US" altLang="zh-CN"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Below is the non-significant node number vs. filter value.</a:t>
                </a:r>
                <a:endParaRPr lang="en-US" altLang="zh-CN" sz="1400" dirty="0">
                  <a:latin typeface="Times New Roman" panose="02020603050405020304" pitchFamily="18" charset="0"/>
                  <a:cs typeface="Times New Roman" panose="02020603050405020304" pitchFamily="18" charset="0"/>
                </a:endParaRPr>
              </a:p>
              <a:p>
                <a:endParaRPr lang="en-US" altLang="zh-CN" sz="1400" i="1" dirty="0">
                  <a:solidFill>
                    <a:schemeClr val="accent1"/>
                  </a:solidFill>
                  <a:latin typeface="Cambria Math" panose="020405030504060302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1" y="1752600"/>
                <a:ext cx="7374147" cy="2614818"/>
              </a:xfrm>
              <a:prstGeom prst="rect">
                <a:avLst/>
              </a:prstGeom>
              <a:blipFill rotWithShape="1">
                <a:blip r:embed="rId1"/>
                <a:stretch>
                  <a:fillRect r="7" b="-1219"/>
                </a:stretch>
              </a:blipFill>
            </p:spPr>
            <p:txBody>
              <a:bodyPr/>
              <a:lstStyle/>
              <a:p>
                <a:r>
                  <a:rPr lang="en-US" altLang="en-US">
                    <a:noFill/>
                  </a:rPr>
                  <a:t> </a:t>
                </a:r>
              </a:p>
            </p:txBody>
          </p:sp>
        </mc:Fallback>
      </mc:AlternateContent>
      <p:graphicFrame>
        <p:nvGraphicFramePr>
          <p:cNvPr id="9" name="Table 8"/>
          <p:cNvGraphicFramePr>
            <a:graphicFrameLocks noGrp="1"/>
          </p:cNvGraphicFramePr>
          <p:nvPr/>
        </p:nvGraphicFramePr>
        <p:xfrm>
          <a:off x="9144000" y="381000"/>
          <a:ext cx="2088498" cy="6217920"/>
        </p:xfrm>
        <a:graphic>
          <a:graphicData uri="http://schemas.openxmlformats.org/drawingml/2006/table">
            <a:tbl>
              <a:tblPr/>
              <a:tblGrid>
                <a:gridCol w="1044249"/>
                <a:gridCol w="1044249"/>
              </a:tblGrid>
              <a:tr h="266233">
                <a:tc>
                  <a:txBody>
                    <a:bodyPr/>
                    <a:lstStyle/>
                    <a:p>
                      <a:pPr algn="r" fontAlgn="ctr"/>
                      <a:r>
                        <a:rPr lang="en-US" altLang="zh-CN" b="1" dirty="0">
                          <a:solidFill>
                            <a:srgbClr val="FF0000"/>
                          </a:solidFill>
                          <a:effectLst/>
                        </a:rPr>
                        <a:t>0</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3.5e-01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1</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8.0e-01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2</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3.4e-01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3</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6.7e-02</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4</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4.1e-11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5</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3.7e-05</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6</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1.7e-04</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7</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2.6e-06</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8</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3.6e-01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dirty="0">
                          <a:solidFill>
                            <a:srgbClr val="FF0000"/>
                          </a:solidFill>
                          <a:effectLst/>
                        </a:rPr>
                        <a:t>9</a:t>
                      </a:r>
                      <a:endParaRPr lang="en-US" altLang="zh-CN" b="1" dirty="0">
                        <a:solidFill>
                          <a:srgbClr val="FF0000"/>
                        </a:solidFill>
                        <a:effectLst/>
                      </a:endParaRPr>
                    </a:p>
                  </a:txBody>
                  <a:tcPr anchor="ctr">
                    <a:lnL>
                      <a:noFill/>
                    </a:lnL>
                    <a:lnR>
                      <a:noFill/>
                    </a:lnR>
                    <a:lnT>
                      <a:noFill/>
                    </a:lnT>
                    <a:lnB>
                      <a:noFill/>
                    </a:lnB>
                    <a:solidFill>
                      <a:srgbClr val="FFFFFF"/>
                    </a:solidFill>
                  </a:tcPr>
                </a:tc>
                <a:tc>
                  <a:txBody>
                    <a:bodyPr/>
                    <a:lstStyle/>
                    <a:p>
                      <a:pPr algn="r" fontAlgn="ctr"/>
                      <a:r>
                        <a:rPr lang="en-US" dirty="0">
                          <a:effectLst/>
                        </a:rPr>
                        <a:t>9.7e-01</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10</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8.9e-07</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11</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2.3e-03</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12</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1.3e-03</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13</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4.6e-07</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14</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5.9e-07</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15</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3.6e-07</a:t>
                      </a:r>
                      <a:endParaRPr lang="en-US" dirty="0">
                        <a:effectLst/>
                      </a:endParaRPr>
                    </a:p>
                  </a:txBody>
                  <a:tcPr anchor="ctr">
                    <a:lnL>
                      <a:noFill/>
                    </a:lnL>
                    <a:lnR>
                      <a:noFill/>
                    </a:lnR>
                    <a:lnT>
                      <a:noFill/>
                    </a:lnT>
                    <a:lnB>
                      <a:noFill/>
                    </a:lnB>
                    <a:solidFill>
                      <a:srgbClr val="FFFFFF"/>
                    </a:solidFill>
                  </a:tcPr>
                </a:tc>
              </a:tr>
              <a:tr h="266233">
                <a:tc>
                  <a:txBody>
                    <a:bodyPr/>
                    <a:lstStyle/>
                    <a:p>
                      <a:pPr algn="r" fontAlgn="ctr"/>
                      <a:r>
                        <a:rPr lang="en-US" altLang="zh-CN" b="1">
                          <a:effectLst/>
                        </a:rPr>
                        <a:t>16</a:t>
                      </a:r>
                      <a:endParaRPr lang="en-US" altLang="zh-CN" b="1">
                        <a:effectLst/>
                      </a:endParaRPr>
                    </a:p>
                  </a:txBody>
                  <a:tcPr anchor="ctr">
                    <a:lnL>
                      <a:noFill/>
                    </a:lnL>
                    <a:lnR>
                      <a:noFill/>
                    </a:lnR>
                    <a:lnT>
                      <a:noFill/>
                    </a:lnT>
                    <a:lnB>
                      <a:noFill/>
                    </a:lnB>
                    <a:solidFill>
                      <a:srgbClr val="FFFFFF"/>
                    </a:solidFill>
                  </a:tcPr>
                </a:tc>
                <a:tc>
                  <a:txBody>
                    <a:bodyPr/>
                    <a:lstStyle/>
                    <a:p>
                      <a:pPr algn="r" fontAlgn="ctr"/>
                      <a:r>
                        <a:rPr lang="en-US" dirty="0">
                          <a:effectLst/>
                        </a:rPr>
                        <a:t>9.0e-09</a:t>
                      </a:r>
                      <a:endParaRPr lang="en-US" dirty="0">
                        <a:effectLst/>
                      </a:endParaRPr>
                    </a:p>
                  </a:txBody>
                  <a:tcPr anchor="ctr">
                    <a:lnL>
                      <a:noFill/>
                    </a:lnL>
                    <a:lnR>
                      <a:noFill/>
                    </a:lnR>
                    <a:lnT>
                      <a:noFill/>
                    </a:lnT>
                    <a:lnB>
                      <a:noFill/>
                    </a:lnB>
                    <a:solidFill>
                      <a:srgbClr val="FFFFFF"/>
                    </a:solidFill>
                  </a:tcPr>
                </a:tc>
              </a:tr>
            </a:tbl>
          </a:graphicData>
        </a:graphic>
      </p:graphicFrame>
      <p:pic>
        <p:nvPicPr>
          <p:cNvPr id="11" name="Picture 10"/>
          <p:cNvPicPr>
            <a:picLocks noChangeAspect="1"/>
          </p:cNvPicPr>
          <p:nvPr/>
        </p:nvPicPr>
        <p:blipFill>
          <a:blip r:embed="rId2"/>
          <a:stretch>
            <a:fillRect/>
          </a:stretch>
        </p:blipFill>
        <p:spPr>
          <a:xfrm>
            <a:off x="5410200" y="3962400"/>
            <a:ext cx="3790978" cy="2581294"/>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2: significant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9677400" y="1219200"/>
          <a:ext cx="2088498" cy="4525961"/>
        </p:xfrm>
        <a:graphic>
          <a:graphicData uri="http://schemas.openxmlformats.org/drawingml/2006/table">
            <a:tbl>
              <a:tblPr/>
              <a:tblGrid>
                <a:gridCol w="1044249"/>
                <a:gridCol w="1044249"/>
              </a:tblGrid>
              <a:tr h="266233">
                <a:tc>
                  <a:txBody>
                    <a:bodyPr/>
                    <a:lstStyle/>
                    <a:p>
                      <a:pPr algn="r" fontAlgn="ctr"/>
                      <a:r>
                        <a:rPr lang="en-US" altLang="zh-CN" sz="1300" b="1" dirty="0">
                          <a:solidFill>
                            <a:srgbClr val="FF0000"/>
                          </a:solidFill>
                          <a:effectLst/>
                        </a:rPr>
                        <a:t>0</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9.7E-01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4.1E-01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2</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7.4E-02</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3</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6.1E-02</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4</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1.7E-07</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5</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7.5E-04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1.3E-03</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1.0E-04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8</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8.0E-01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9</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9.1E-01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8.2E-05</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11</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1.5E-01</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effectLst/>
                        </a:rPr>
                        <a:t>12</a:t>
                      </a:r>
                      <a:endParaRPr lang="en-US" altLang="zh-CN" sz="1300" b="1" dirty="0">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6.8E-04</a:t>
                      </a:r>
                      <a:endParaRPr lang="en-US" altLang="zh-CN" sz="1300" dirty="0">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1.1E-05</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2.5E-06</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3.0E-10</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rgbClr val="FF0000"/>
                          </a:solidFill>
                          <a:effectLst/>
                        </a:rPr>
                        <a:t>16</a:t>
                      </a:r>
                      <a:endParaRPr lang="en-US" altLang="zh-CN" sz="1300" b="1" dirty="0">
                        <a:solidFill>
                          <a:srgbClr val="FF0000"/>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7.5E-03</a:t>
                      </a:r>
                      <a:endParaRPr lang="en-US" altLang="zh-CN" sz="1300" dirty="0">
                        <a:solidFill>
                          <a:schemeClr val="tx1"/>
                        </a:solidFill>
                        <a:effectLst/>
                      </a:endParaRPr>
                    </a:p>
                  </a:txBody>
                  <a:tcPr marL="66558" marR="66558" marT="33279" marB="33279" anchor="ctr">
                    <a:lnL>
                      <a:noFill/>
                    </a:lnL>
                    <a:lnR>
                      <a:noFill/>
                    </a:lnR>
                    <a:lnT>
                      <a:noFill/>
                    </a:lnT>
                    <a:lnB>
                      <a:noFill/>
                    </a:lnB>
                    <a:solidFill>
                      <a:srgbClr val="FFFFFF"/>
                    </a:solidFill>
                  </a:tcPr>
                </a:tc>
              </a:tr>
            </a:tbl>
          </a:graphicData>
        </a:graphic>
      </p:graphicFrame>
      <p:pic>
        <p:nvPicPr>
          <p:cNvPr id="9" name="Picture 8"/>
          <p:cNvPicPr>
            <a:picLocks noChangeAspect="1"/>
          </p:cNvPicPr>
          <p:nvPr/>
        </p:nvPicPr>
        <p:blipFill>
          <a:blip r:embed="rId2"/>
          <a:stretch>
            <a:fillRect/>
          </a:stretch>
        </p:blipFill>
        <p:spPr>
          <a:xfrm>
            <a:off x="6705600" y="3886200"/>
            <a:ext cx="3757640" cy="2533669"/>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5: all LR pairs,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491708"/>
              </a:xfrm>
              <a:prstGeom prst="rect">
                <a:avLst/>
              </a:prstGeom>
              <a:noFill/>
            </p:spPr>
            <p:txBody>
              <a:bodyPr wrap="square">
                <a:spAutoFit/>
              </a:bodyPr>
              <a:lstStyle/>
              <a:p>
                <a:pPr lvl="0"/>
                <a:r>
                  <a:rPr lang="en-US" altLang="zh-CN" sz="1400"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solidFill>
                          <a:prstClr val="black"/>
                        </a:solidFill>
                        <a:latin typeface="Cambria Math" panose="02040503050406030204" pitchFamily="18" charset="0"/>
                        <a:cs typeface="Times New Roman" panose="02020603050405020304" pitchFamily="18" charset="0"/>
                      </a:rPr>
                      <m:t>−</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𝐿</m:t>
                        </m:r>
                      </m:den>
                    </m:f>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𝑤</m:t>
                        </m:r>
                      </m:e>
                      <m:sub>
                        <m:r>
                          <a:rPr lang="en-US" altLang="zh-CN" sz="1400"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𝑙</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𝑛</m:t>
                            </m:r>
                          </m:sup>
                          <m:e>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 (</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m:t>
                                </m:r>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𝑗</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𝑙𝑜𝑔</m:t>
                                    </m:r>
                                    <m:r>
                                      <a:rPr lang="en-US" altLang="zh-CN" sz="1400" i="1">
                                        <a:solidFill>
                                          <a:prstClr val="black"/>
                                        </a:solidFill>
                                        <a:latin typeface="Cambria Math" panose="02040503050406030204" pitchFamily="18" charset="0"/>
                                        <a:cs typeface="Times New Roman" panose="02020603050405020304" pitchFamily="18" charset="0"/>
                                      </a:rPr>
                                      <m:t>𝜎</m:t>
                                    </m:r>
                                    <m:d>
                                      <m:dPr>
                                        <m:ctrlPr>
                                          <a:rPr lang="en-US" altLang="zh-CN" sz="1400" i="1">
                                            <a:solidFill>
                                              <a:prstClr val="black"/>
                                            </a:solidFill>
                                            <a:latin typeface="Cambria Math" panose="02040503050406030204" pitchFamily="18" charset="0"/>
                                            <a:cs typeface="Times New Roman" panose="02020603050405020304" pitchFamily="18" charset="0"/>
                                          </a:rPr>
                                        </m:ctrlPr>
                                      </m:dPr>
                                      <m:e>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𝑖𝑙</m:t>
                                            </m:r>
                                          </m:sub>
                                          <m:sup>
                                            <m:r>
                                              <a:rPr lang="en-US" altLang="zh-CN" sz="1400" i="1">
                                                <a:solidFill>
                                                  <a:prstClr val="black"/>
                                                </a:solidFill>
                                                <a:latin typeface="Cambria Math" panose="02040503050406030204" pitchFamily="18" charset="0"/>
                                                <a:cs typeface="Times New Roman" panose="02020603050405020304" pitchFamily="18" charset="0"/>
                                              </a:rPr>
                                              <m:t>𝑇</m:t>
                                            </m:r>
                                          </m:sup>
                                        </m:sSubSup>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sz="1400">
                                        <a:solidFill>
                                          <a:prstClr val="black"/>
                                        </a:solidFill>
                                        <a:latin typeface="Cambria Math" panose="020405030504060302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m:t>
                                    </m:r>
                                    <m:r>
                                      <m:rPr>
                                        <m:nor/>
                                      </m:rPr>
                                      <a:rPr lang="en-US" altLang="zh-CN" sz="1400" dirty="0">
                                        <a:solidFill>
                                          <a:srgbClr val="4F81BD"/>
                                        </a:solidFill>
                                        <a:latin typeface="Times New Roman" panose="02020603050405020304" pitchFamily="18" charset="0"/>
                                        <a:cs typeface="Times New Roman" panose="02020603050405020304" pitchFamily="18" charset="0"/>
                                      </a:rPr>
                                      <m:t>postive</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edge</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recon</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loss</m:t>
                                    </m:r>
                                    <m:r>
                                      <m:rPr>
                                        <m:nor/>
                                      </m:rPr>
                                      <a:rPr lang="en-US" altLang="zh-CN" sz="1400" dirty="0">
                                        <a:solidFill>
                                          <a:srgbClr val="4F81BD"/>
                                        </a:solidFill>
                                        <a:latin typeface="Times New Roman" panose="02020603050405020304" pitchFamily="18" charset="0"/>
                                        <a:cs typeface="Times New Roman" panose="02020603050405020304" pitchFamily="18" charset="0"/>
                                      </a:rPr>
                                      <m:t>)</m:t>
                                    </m:r>
                                    <m:r>
                                      <a:rPr lang="en-US" altLang="zh-CN" sz="1400"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rgbClr val="4F81BD"/>
                  </a:solidFill>
                  <a:latin typeface="Cambria Math" panose="02040503050406030204" pitchFamily="18" charset="0"/>
                  <a:cs typeface="Times New Roman" panose="02020603050405020304" pitchFamily="18" charset="0"/>
                </a:endParaRPr>
              </a:p>
              <a:p>
                <a:pPr lvl="0"/>
                <a:r>
                  <a:rPr lang="en-US" altLang="zh-CN" sz="1400" dirty="0">
                    <a:solidFill>
                      <a:prstClr val="black"/>
                    </a:solidFill>
                    <a:cs typeface="Times New Roman" panose="02020603050405020304" pitchFamily="18" charset="0"/>
                  </a:rPr>
                  <a:t>     </a:t>
                </a:r>
                <a14:m>
                  <m:oMath xmlns:m="http://schemas.openxmlformats.org/officeDocument/2006/math">
                    <m:r>
                      <a:rPr lang="en-US" altLang="zh-CN" sz="1400" i="1">
                        <a:solidFill>
                          <a:prstClr val="black"/>
                        </a:solidFill>
                        <a:latin typeface="Cambria Math" panose="02040503050406030204" pitchFamily="18" charset="0"/>
                        <a:cs typeface="Times New Roman" panose="02020603050405020304" pitchFamily="18" charset="0"/>
                      </a:rPr>
                      <m:t>−</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𝐿</m:t>
                        </m:r>
                      </m:den>
                    </m:f>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𝑤</m:t>
                        </m:r>
                      </m:e>
                      <m:sub>
                        <m:r>
                          <a:rPr lang="en-US" altLang="zh-CN" sz="1400"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𝑙</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𝑛</m:t>
                            </m:r>
                          </m:sup>
                          <m:e>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 (</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0</m:t>
                                </m:r>
                                <m:r>
                                  <a:rPr lang="en-US" altLang="zh-CN" sz="1400" i="1">
                                    <a:solidFill>
                                      <a:prstClr val="black"/>
                                    </a:solidFill>
                                    <a:latin typeface="Cambria Math" panose="02040503050406030204" pitchFamily="18" charset="0"/>
                                    <a:cs typeface="Times New Roman" panose="02020603050405020304" pitchFamily="18" charset="0"/>
                                  </a:rPr>
                                  <m:t>)</m:t>
                                </m:r>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𝑗</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d>
                                      <m:dPr>
                                        <m:ctrlPr>
                                          <a:rPr lang="en-US" altLang="zh-CN" sz="1400" i="1">
                                            <a:solidFill>
                                              <a:prstClr val="black"/>
                                            </a:solidFill>
                                            <a:latin typeface="Cambria Math" panose="02040503050406030204" pitchFamily="18" charset="0"/>
                                            <a:cs typeface="Times New Roman" panose="02020603050405020304" pitchFamily="18" charset="0"/>
                                          </a:rPr>
                                        </m:ctrlPr>
                                      </m:dPr>
                                      <m:e>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e>
                                    </m:d>
                                    <m:r>
                                      <a:rPr lang="en-US" altLang="zh-CN" sz="1400" i="1">
                                        <a:solidFill>
                                          <a:prstClr val="black"/>
                                        </a:solidFill>
                                        <a:latin typeface="Cambria Math" panose="02040503050406030204" pitchFamily="18" charset="0"/>
                                        <a:cs typeface="Times New Roman" panose="02020603050405020304" pitchFamily="18" charset="0"/>
                                      </a:rPr>
                                      <m:t>𝑙𝑜𝑔</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𝜎</m:t>
                                    </m:r>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𝑘𝑖𝑙</m:t>
                                        </m:r>
                                      </m:sub>
                                      <m:sup>
                                        <m:r>
                                          <a:rPr lang="en-US" altLang="zh-CN" sz="1400" i="1">
                                            <a:solidFill>
                                              <a:prstClr val="black"/>
                                            </a:solidFill>
                                            <a:latin typeface="Cambria Math" panose="02040503050406030204" pitchFamily="18" charset="0"/>
                                            <a:cs typeface="Times New Roman" panose="02020603050405020304" pitchFamily="18" charset="0"/>
                                          </a:rPr>
                                          <m:t>𝑇</m:t>
                                        </m:r>
                                      </m:sup>
                                    </m:sSubSup>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𝑘𝑗𝑙</m:t>
                                        </m:r>
                                      </m:sub>
                                    </m:sSub>
                                    <m:r>
                                      <a:rPr lang="en-US" altLang="zh-CN" sz="1400"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sz="1400" dirty="0">
                    <a:solidFill>
                      <a:prstClr val="black"/>
                    </a:solidFill>
                    <a:latin typeface="Times New Roman" panose="02020603050405020304" pitchFamily="18" charset="0"/>
                    <a:cs typeface="Times New Roman" panose="02020603050405020304" pitchFamily="18" charset="0"/>
                  </a:rPr>
                  <a:t> </a:t>
                </a:r>
                <a:r>
                  <a:rPr lang="en-US" altLang="zh-CN" sz="1400" dirty="0">
                    <a:solidFill>
                      <a:srgbClr val="4F81BD"/>
                    </a:solidFill>
                    <a:latin typeface="Times New Roman" panose="02020603050405020304" pitchFamily="18" charset="0"/>
                    <a:cs typeface="Times New Roman" panose="02020603050405020304" pitchFamily="18" charset="0"/>
                  </a:rPr>
                  <a:t>(negative edge recon loss)</a:t>
                </a:r>
                <a:r>
                  <a:rPr lang="en-US" altLang="zh-CN" sz="1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solidFill>
                          <a:prstClr val="black"/>
                        </a:solidFill>
                        <a:latin typeface="Cambria Math" panose="02040503050406030204" pitchFamily="18" charset="0"/>
                        <a:cs typeface="Times New Roman" panose="02020603050405020304" pitchFamily="18" charset="0"/>
                      </a:rPr>
                      <m:t>      − </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2</m:t>
                        </m:r>
                      </m:den>
                    </m:f>
                    <m:r>
                      <a:rPr lang="en-US" altLang="zh-CN" sz="1400" i="1">
                        <a:solidFill>
                          <a:prstClr val="black"/>
                        </a:solidFill>
                        <a:latin typeface="Cambria Math" panose="02040503050406030204" pitchFamily="18" charset="0"/>
                        <a:cs typeface="Times New Roman" panose="02020603050405020304" pitchFamily="18" charset="0"/>
                      </a:rPr>
                      <m:t>𝑤</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sSup>
                          <m:sSupPr>
                            <m:ctrlPr>
                              <a:rPr lang="en-US" altLang="zh-CN" sz="1400" i="1">
                                <a:solidFill>
                                  <a:prstClr val="black"/>
                                </a:solidFill>
                                <a:latin typeface="Cambria Math" panose="02040503050406030204" pitchFamily="18" charset="0"/>
                                <a:cs typeface="Times New Roman" panose="02020603050405020304" pitchFamily="18" charset="0"/>
                              </a:rPr>
                            </m:ctrlPr>
                          </m:sSupPr>
                          <m:e>
                            <m:r>
                              <a:rPr lang="en-US" altLang="zh-CN" sz="1400" i="1">
                                <a:solidFill>
                                  <a:prstClr val="black"/>
                                </a:solidFill>
                                <a:latin typeface="Cambria Math" panose="02040503050406030204" pitchFamily="18" charset="0"/>
                                <a:cs typeface="Times New Roman" panose="02020603050405020304" pitchFamily="18" charset="0"/>
                              </a:rPr>
                              <m:t>𝑁</m:t>
                            </m:r>
                          </m:e>
                          <m:sup>
                            <m:r>
                              <a:rPr lang="en-US" altLang="zh-CN" sz="1400"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𝑡</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𝑓</m:t>
                            </m:r>
                          </m:sup>
                          <m:e>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m:t>
                            </m:r>
                            <m:r>
                              <a:rPr lang="en-US" altLang="zh-CN" sz="1400" i="1">
                                <a:solidFill>
                                  <a:prstClr val="black"/>
                                </a:solidFill>
                                <a:latin typeface="Cambria Math" panose="02040503050406030204" pitchFamily="18" charset="0"/>
                                <a:cs typeface="Times New Roman" panose="02020603050405020304" pitchFamily="18" charset="0"/>
                              </a:rPr>
                              <m:t>2</m:t>
                            </m:r>
                            <m:r>
                              <a:rPr lang="en-US" altLang="zh-CN" sz="1400" i="1">
                                <a:solidFill>
                                  <a:prstClr val="black"/>
                                </a:solidFill>
                                <a:latin typeface="Cambria Math" panose="02040503050406030204" pitchFamily="18" charset="0"/>
                                <a:cs typeface="Times New Roman" panose="02020603050405020304" pitchFamily="18" charset="0"/>
                              </a:rPr>
                              <m:t>𝑙𝑜𝑔</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𝜎</m:t>
                                </m:r>
                              </m:e>
                              <m:sub>
                                <m:r>
                                  <a:rPr lang="en-US" altLang="zh-CN" sz="1400" i="1">
                                    <a:solidFill>
                                      <a:prstClr val="black"/>
                                    </a:solidFill>
                                    <a:latin typeface="Cambria Math" panose="02040503050406030204" pitchFamily="18" charset="0"/>
                                    <a:cs typeface="Times New Roman" panose="02020603050405020304" pitchFamily="18" charset="0"/>
                                  </a:rPr>
                                  <m:t>𝑖𝑡</m:t>
                                </m:r>
                              </m:sub>
                            </m:sSub>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i="1">
                                    <a:solidFill>
                                      <a:prstClr val="black"/>
                                    </a:solidFill>
                                    <a:latin typeface="Cambria Math" panose="02040503050406030204" pitchFamily="18" charset="0"/>
                                    <a:cs typeface="Times New Roman" panose="02020603050405020304" pitchFamily="18" charset="0"/>
                                  </a:rPr>
                                  <m:t>𝜇</m:t>
                                </m:r>
                              </m:e>
                              <m:sub>
                                <m:r>
                                  <a:rPr lang="en-US" altLang="zh-CN" sz="1400" i="1">
                                    <a:solidFill>
                                      <a:prstClr val="black"/>
                                    </a:solidFill>
                                    <a:latin typeface="Cambria Math" panose="02040503050406030204" pitchFamily="18" charset="0"/>
                                    <a:cs typeface="Times New Roman" panose="02020603050405020304" pitchFamily="18" charset="0"/>
                                  </a:rPr>
                                  <m:t>𝑖𝑗</m:t>
                                </m:r>
                              </m:sub>
                              <m:sup>
                                <m:r>
                                  <a:rPr lang="en-US" altLang="zh-CN" sz="1400" i="1">
                                    <a:solidFill>
                                      <a:prstClr val="black"/>
                                    </a:solidFill>
                                    <a:latin typeface="Cambria Math" panose="02040503050406030204" pitchFamily="18" charset="0"/>
                                    <a:cs typeface="Times New Roman" panose="02020603050405020304" pitchFamily="18" charset="0"/>
                                  </a:rPr>
                                  <m:t>2</m:t>
                                </m:r>
                              </m:sup>
                            </m:sSubSup>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i="1">
                                    <a:solidFill>
                                      <a:prstClr val="black"/>
                                    </a:solidFill>
                                    <a:latin typeface="Cambria Math" panose="02040503050406030204" pitchFamily="18" charset="0"/>
                                    <a:cs typeface="Times New Roman" panose="02020603050405020304" pitchFamily="18" charset="0"/>
                                  </a:rPr>
                                  <m:t>𝜎</m:t>
                                </m:r>
                              </m:e>
                              <m:sub>
                                <m:r>
                                  <a:rPr lang="en-US" altLang="zh-CN" sz="1400" i="1">
                                    <a:solidFill>
                                      <a:prstClr val="black"/>
                                    </a:solidFill>
                                    <a:latin typeface="Cambria Math" panose="02040503050406030204" pitchFamily="18" charset="0"/>
                                    <a:cs typeface="Times New Roman" panose="02020603050405020304" pitchFamily="18" charset="0"/>
                                  </a:rPr>
                                  <m:t>𝑖𝑗</m:t>
                                </m:r>
                              </m:sub>
                              <m:sup>
                                <m:r>
                                  <a:rPr lang="en-US" altLang="zh-CN" sz="1400" i="1">
                                    <a:solidFill>
                                      <a:prstClr val="black"/>
                                    </a:solidFill>
                                    <a:latin typeface="Cambria Math" panose="02040503050406030204" pitchFamily="18" charset="0"/>
                                    <a:cs typeface="Times New Roman" panose="02020603050405020304" pitchFamily="18" charset="0"/>
                                  </a:rPr>
                                  <m:t>2</m:t>
                                </m:r>
                              </m:sup>
                            </m:sSubSup>
                            <m:r>
                              <a:rPr lang="en-US" altLang="zh-CN" sz="1400" i="1">
                                <a:solidFill>
                                  <a:prstClr val="black"/>
                                </a:solidFill>
                                <a:latin typeface="Cambria Math" panose="02040503050406030204" pitchFamily="18" charset="0"/>
                                <a:cs typeface="Times New Roman" panose="02020603050405020304" pitchFamily="18" charset="0"/>
                              </a:rPr>
                              <m:t>)</m:t>
                            </m:r>
                          </m:e>
                        </m:nary>
                      </m:e>
                    </m:nary>
                  </m:oMath>
                </a14:m>
                <a:r>
                  <a:rPr lang="en-US" altLang="zh-CN" sz="1400" i="1" dirty="0">
                    <a:solidFill>
                      <a:prstClr val="black"/>
                    </a:solidFill>
                    <a:latin typeface="Cambria Math" panose="02040503050406030204" pitchFamily="18" charset="0"/>
                    <a:cs typeface="Times New Roman" panose="02020603050405020304" pitchFamily="18" charset="0"/>
                  </a:rPr>
                  <a:t> </a:t>
                </a:r>
                <a:r>
                  <a:rPr lang="en-US" altLang="zh-CN" sz="1400" dirty="0">
                    <a:solidFill>
                      <a:srgbClr val="4F81BD"/>
                    </a:solidFill>
                    <a:latin typeface="Cambria Math" panose="02040503050406030204" pitchFamily="18" charset="0"/>
                    <a:cs typeface="Times New Roman" panose="02020603050405020304" pitchFamily="18" charset="0"/>
                  </a:rPr>
                  <a:t>(KL loss)</a:t>
                </a:r>
                <a:endParaRPr lang="en-US" altLang="zh-CN" sz="1400" dirty="0">
                  <a:solidFill>
                    <a:srgbClr val="4F81BD"/>
                  </a:solidFill>
                  <a:latin typeface="Cambria Math" panose="02040503050406030204" pitchFamily="18" charset="0"/>
                  <a:cs typeface="Times New Roman" panose="02020603050405020304" pitchFamily="18" charset="0"/>
                </a:endParaRPr>
              </a:p>
              <a:p>
                <a:pPr lvl="1"/>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=3,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491708"/>
              </a:xfrm>
              <a:prstGeom prst="rect">
                <a:avLst/>
              </a:prstGeom>
              <a:blipFill rotWithShape="1">
                <a:blip r:embed="rId1"/>
                <a:stretch>
                  <a:fillRect b="24"/>
                </a:stretch>
              </a:blipFill>
            </p:spPr>
            <p:txBody>
              <a:bodyPr/>
              <a:lstStyle/>
              <a:p>
                <a:r>
                  <a:rPr lang="en-US" altLang="en-US">
                    <a:noFill/>
                  </a:rPr>
                  <a:t> </a:t>
                </a:r>
              </a:p>
            </p:txBody>
          </p:sp>
        </mc:Fallback>
      </mc:AlternateContent>
      <p:graphicFrame>
        <p:nvGraphicFramePr>
          <p:cNvPr id="3" name="Table 2"/>
          <p:cNvGraphicFramePr>
            <a:graphicFrameLocks noGrp="1"/>
          </p:cNvGraphicFramePr>
          <p:nvPr/>
        </p:nvGraphicFramePr>
        <p:xfrm>
          <a:off x="9677400" y="907086"/>
          <a:ext cx="1714236" cy="4274514"/>
        </p:xfrm>
        <a:graphic>
          <a:graphicData uri="http://schemas.openxmlformats.org/drawingml/2006/table">
            <a:tbl>
              <a:tblPr/>
              <a:tblGrid>
                <a:gridCol w="857118"/>
                <a:gridCol w="857118"/>
              </a:tblGrid>
              <a:tr h="251442">
                <a:tc>
                  <a:txBody>
                    <a:bodyPr/>
                    <a:lstStyle/>
                    <a:p>
                      <a:pPr algn="r" fontAlgn="ctr"/>
                      <a:r>
                        <a:rPr lang="en-US" altLang="zh-CN" sz="1200" b="1" dirty="0">
                          <a:solidFill>
                            <a:srgbClr val="FF0000"/>
                          </a:solidFill>
                          <a:effectLst/>
                        </a:rPr>
                        <a:t>0</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3.2e-01</a:t>
                      </a:r>
                      <a:endParaRPr lang="en-US" sz="1200" dirty="0">
                        <a:effectLst/>
                      </a:endParaRPr>
                    </a:p>
                  </a:txBody>
                  <a:tcPr marL="62861" marR="62861" marT="31430" marB="31430" anchor="ctr">
                    <a:lnL>
                      <a:noFill/>
                    </a:lnL>
                    <a:lnR>
                      <a:noFill/>
                    </a:lnR>
                    <a:lnB>
                      <a:noFill/>
                    </a:lnB>
                    <a:solidFill>
                      <a:srgbClr val="FFFFFF"/>
                    </a:solidFill>
                  </a:tcPr>
                </a:tc>
              </a:tr>
              <a:tr h="251442">
                <a:tc>
                  <a:txBody>
                    <a:bodyPr/>
                    <a:lstStyle/>
                    <a:p>
                      <a:pPr algn="r" fontAlgn="ctr"/>
                      <a:r>
                        <a:rPr lang="en-US" altLang="zh-CN" sz="1200" b="1" dirty="0">
                          <a:solidFill>
                            <a:srgbClr val="FF0000"/>
                          </a:solidFill>
                          <a:effectLst/>
                        </a:rPr>
                        <a:t>1</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4.4e-02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2</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7.1e-02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3</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3.3e-11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4</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2.5e-07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chemeClr val="tx1"/>
                          </a:solidFill>
                          <a:effectLst/>
                        </a:rPr>
                        <a:t>5</a:t>
                      </a:r>
                      <a:endParaRPr lang="en-US" altLang="zh-CN" sz="1200" b="1" dirty="0">
                        <a:solidFill>
                          <a:schemeClr val="tx1"/>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7.0e-04</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6</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6.2e-22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chemeClr val="tx1"/>
                          </a:solidFill>
                          <a:effectLst/>
                        </a:rPr>
                        <a:t>7</a:t>
                      </a:r>
                      <a:endParaRPr lang="en-US" altLang="zh-CN" sz="1200" b="1" dirty="0">
                        <a:solidFill>
                          <a:schemeClr val="tx1"/>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solidFill>
                            <a:schemeClr val="tx1"/>
                          </a:solidFill>
                          <a:effectLst/>
                        </a:rPr>
                        <a:t>1.5e-06</a:t>
                      </a:r>
                      <a:endParaRPr lang="en-US" sz="1200" dirty="0">
                        <a:solidFill>
                          <a:schemeClr val="tx1"/>
                        </a:solidFill>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chemeClr val="tx1"/>
                          </a:solidFill>
                          <a:effectLst/>
                        </a:rPr>
                        <a:t>8</a:t>
                      </a:r>
                      <a:endParaRPr lang="en-US" altLang="zh-CN" sz="1200" b="1" dirty="0">
                        <a:solidFill>
                          <a:schemeClr val="tx1"/>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solidFill>
                            <a:schemeClr val="tx1"/>
                          </a:solidFill>
                          <a:effectLst/>
                        </a:rPr>
                        <a:t>4.3e-06</a:t>
                      </a:r>
                      <a:endParaRPr lang="en-US" sz="1200" dirty="0">
                        <a:solidFill>
                          <a:schemeClr val="tx1"/>
                        </a:solidFill>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9</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3.1e-07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10</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7.8e-08</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11</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7.1e-06</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12</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5.3e-01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13</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5.1e-09</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14</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6.7e-05</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15</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1.4e-05</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16</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8.2e-08</a:t>
                      </a:r>
                      <a:endParaRPr lang="en-US" sz="1200" dirty="0">
                        <a:effectLst/>
                      </a:endParaRPr>
                    </a:p>
                  </a:txBody>
                  <a:tcPr marL="62861" marR="62861" marT="31430" marB="31430" anchor="ctr">
                    <a:lnL>
                      <a:noFill/>
                    </a:lnL>
                    <a:lnR>
                      <a:noFill/>
                    </a:lnR>
                    <a:lnT>
                      <a:noFill/>
                    </a:lnT>
                    <a:lnB>
                      <a:noFill/>
                    </a:lnB>
                    <a:solidFill>
                      <a:srgbClr val="FFFFFF"/>
                    </a:solidFill>
                  </a:tcP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6: all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05</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05</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3" name="Table 2"/>
          <p:cNvGraphicFramePr>
            <a:graphicFrameLocks noGrp="1"/>
          </p:cNvGraphicFramePr>
          <p:nvPr/>
        </p:nvGraphicFramePr>
        <p:xfrm>
          <a:off x="9677400" y="907086"/>
          <a:ext cx="1714236" cy="4274514"/>
        </p:xfrm>
        <a:graphic>
          <a:graphicData uri="http://schemas.openxmlformats.org/drawingml/2006/table">
            <a:tbl>
              <a:tblPr/>
              <a:tblGrid>
                <a:gridCol w="857118"/>
                <a:gridCol w="857118"/>
              </a:tblGrid>
              <a:tr h="251442">
                <a:tc>
                  <a:txBody>
                    <a:bodyPr/>
                    <a:lstStyle/>
                    <a:p>
                      <a:pPr algn="r" fontAlgn="ctr"/>
                      <a:r>
                        <a:rPr lang="en-US" altLang="zh-CN" sz="1200" b="1" dirty="0">
                          <a:solidFill>
                            <a:srgbClr val="FF0000"/>
                          </a:solidFill>
                          <a:effectLst/>
                        </a:rPr>
                        <a:t>0</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2.2e-01</a:t>
                      </a:r>
                      <a:endParaRPr lang="en-US" sz="1200" dirty="0">
                        <a:effectLst/>
                      </a:endParaRPr>
                    </a:p>
                  </a:txBody>
                  <a:tcPr marL="62861" marR="62861" marT="31430" marB="31430" anchor="ctr">
                    <a:lnL>
                      <a:noFill/>
                    </a:lnL>
                    <a:lnR>
                      <a:noFill/>
                    </a:lnR>
                    <a:lnB>
                      <a:noFill/>
                    </a:lnB>
                    <a:solidFill>
                      <a:srgbClr val="FFFFFF"/>
                    </a:solidFill>
                  </a:tcPr>
                </a:tc>
              </a:tr>
              <a:tr h="251442">
                <a:tc>
                  <a:txBody>
                    <a:bodyPr/>
                    <a:lstStyle/>
                    <a:p>
                      <a:pPr algn="r" fontAlgn="ctr"/>
                      <a:r>
                        <a:rPr lang="en-US" altLang="zh-CN" sz="1200" b="1" dirty="0">
                          <a:solidFill>
                            <a:srgbClr val="FF0000"/>
                          </a:solidFill>
                          <a:effectLst/>
                        </a:rPr>
                        <a:t>1</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3.3e-02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2</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1.7e-01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3</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3.9e-06</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4</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2.5e-09</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5</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1.4e-02</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6</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1.2e-17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7</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4.5e-11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8</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4.2e-03</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9</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2.4e-07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10</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1.9e-08</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a:effectLst/>
                        </a:rPr>
                        <a:t>11</a:t>
                      </a:r>
                      <a:endParaRPr lang="en-US" altLang="zh-CN" sz="1200" b="1">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2.7e-06</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solidFill>
                            <a:srgbClr val="FF0000"/>
                          </a:solidFill>
                          <a:effectLst/>
                        </a:rPr>
                        <a:t>12</a:t>
                      </a:r>
                      <a:endParaRPr lang="en-US" altLang="zh-CN" sz="1200" b="1" dirty="0">
                        <a:solidFill>
                          <a:srgbClr val="FF0000"/>
                        </a:solidFill>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8.2e-01</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effectLst/>
                        </a:rPr>
                        <a:t>13</a:t>
                      </a:r>
                      <a:endParaRPr lang="en-US" altLang="zh-CN" sz="1200" b="1" dirty="0">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5.7e-16</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effectLst/>
                        </a:rPr>
                        <a:t>14</a:t>
                      </a:r>
                      <a:endParaRPr lang="en-US" altLang="zh-CN" sz="1200" b="1" dirty="0">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3.9e-04</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effectLst/>
                        </a:rPr>
                        <a:t>15</a:t>
                      </a:r>
                      <a:endParaRPr lang="en-US" altLang="zh-CN" sz="1200" b="1" dirty="0">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9.4e-07</a:t>
                      </a:r>
                      <a:endParaRPr lang="en-US" sz="1200" dirty="0">
                        <a:effectLst/>
                      </a:endParaRPr>
                    </a:p>
                  </a:txBody>
                  <a:tcPr marL="62861" marR="62861" marT="31430" marB="31430" anchor="ctr">
                    <a:lnL>
                      <a:noFill/>
                    </a:lnL>
                    <a:lnR>
                      <a:noFill/>
                    </a:lnR>
                    <a:lnT>
                      <a:noFill/>
                    </a:lnT>
                    <a:lnB>
                      <a:noFill/>
                    </a:lnB>
                    <a:solidFill>
                      <a:srgbClr val="FFFFFF"/>
                    </a:solidFill>
                  </a:tcPr>
                </a:tc>
              </a:tr>
              <a:tr h="251442">
                <a:tc>
                  <a:txBody>
                    <a:bodyPr/>
                    <a:lstStyle/>
                    <a:p>
                      <a:pPr algn="r" fontAlgn="ctr"/>
                      <a:r>
                        <a:rPr lang="en-US" altLang="zh-CN" sz="1200" b="1" dirty="0">
                          <a:effectLst/>
                        </a:rPr>
                        <a:t>16</a:t>
                      </a:r>
                      <a:endParaRPr lang="en-US" altLang="zh-CN" sz="1200" b="1" dirty="0">
                        <a:effectLst/>
                      </a:endParaRP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5.1e-05</a:t>
                      </a:r>
                      <a:endParaRPr lang="en-US" sz="1200" dirty="0">
                        <a:effectLst/>
                      </a:endParaRPr>
                    </a:p>
                  </a:txBody>
                  <a:tcPr marL="62861" marR="62861" marT="31430" marB="31430" anchor="ctr">
                    <a:lnL>
                      <a:noFill/>
                    </a:lnL>
                    <a:lnR>
                      <a:noFill/>
                    </a:lnR>
                    <a:lnT>
                      <a:noFill/>
                    </a:lnT>
                    <a:lnB>
                      <a:noFill/>
                    </a:lnB>
                    <a:solidFill>
                      <a:srgbClr val="FFFFFF"/>
                    </a:solidFill>
                  </a:tcPr>
                </a:tc>
              </a:tr>
            </a:tbl>
          </a:graphicData>
        </a:graphic>
      </p:graphicFrame>
      <p:pic>
        <p:nvPicPr>
          <p:cNvPr id="5" name="Picture 4"/>
          <p:cNvPicPr>
            <a:picLocks noChangeAspect="1"/>
          </p:cNvPicPr>
          <p:nvPr/>
        </p:nvPicPr>
        <p:blipFill>
          <a:blip r:embed="rId2"/>
          <a:stretch>
            <a:fillRect/>
          </a:stretch>
        </p:blipFill>
        <p:spPr>
          <a:xfrm>
            <a:off x="5715000" y="4267200"/>
            <a:ext cx="3776690" cy="2490806"/>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3: significant LR pairs, do not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9417702" y="1043773"/>
          <a:ext cx="2088498" cy="4525961"/>
        </p:xfrm>
        <a:graphic>
          <a:graphicData uri="http://schemas.openxmlformats.org/drawingml/2006/table">
            <a:tbl>
              <a:tblPr/>
              <a:tblGrid>
                <a:gridCol w="1044249"/>
                <a:gridCol w="1044249"/>
              </a:tblGrid>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0</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6.23E-55</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1.57E-129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1.84E-189</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2.11E-210</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5</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8.56E-79</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6</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3.75E-73</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0.00E+00</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3.05E-232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18</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7.35E-90</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19</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2.50E-202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1.703318e-311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5.79E-248</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2.52E-118</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27</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0.00E+00</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0.00E+00</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8.06E-13</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32</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1.91E-251</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bl>
          </a:graphicData>
        </a:graphic>
      </p:graphicFrame>
      <p:pic>
        <p:nvPicPr>
          <p:cNvPr id="5" name="Picture 4"/>
          <p:cNvPicPr>
            <a:picLocks noChangeAspect="1"/>
          </p:cNvPicPr>
          <p:nvPr/>
        </p:nvPicPr>
        <p:blipFill>
          <a:blip r:embed="rId2"/>
          <a:stretch>
            <a:fillRect/>
          </a:stretch>
        </p:blipFill>
        <p:spPr>
          <a:xfrm>
            <a:off x="6096000" y="4281469"/>
            <a:ext cx="3871941" cy="25765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7383338" y="6088169"/>
            <a:ext cx="3389956" cy="769831"/>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4: significant LR pairs, do not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504788"/>
              </a:xfrm>
              <a:prstGeom prst="rect">
                <a:avLst/>
              </a:prstGeom>
              <a:noFill/>
            </p:spPr>
            <p:txBody>
              <a:bodyPr wrap="square">
                <a:spAutoFit/>
              </a:bodyPr>
              <a:lstStyle/>
              <a:p>
                <a:pPr lvl="0"/>
                <a:r>
                  <a:rPr lang="en-US" altLang="zh-CN"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𝜎</m:t>
                                    </m:r>
                                    <m:d>
                                      <m:dPr>
                                        <m:ctrlPr>
                                          <a:rPr lang="en-US" altLang="zh-CN" i="1">
                                            <a:solidFill>
                                              <a:prstClr val="black"/>
                                            </a:solidFill>
                                            <a:latin typeface="Cambria Math" panose="02040503050406030204" pitchFamily="18" charset="0"/>
                                            <a:cs typeface="Times New Roman" panose="02020603050405020304" pitchFamily="18" charset="0"/>
                                          </a:rPr>
                                        </m:ctrlPr>
                                      </m:dPr>
                                      <m:e>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a:solidFill>
                                          <a:prstClr val="black"/>
                                        </a:solidFill>
                                        <a:latin typeface="Cambria Math" panose="020405030504060302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m:t>
                                    </m:r>
                                    <m:r>
                                      <m:rPr>
                                        <m:nor/>
                                      </m:rPr>
                                      <a:rPr lang="en-US" altLang="zh-CN" dirty="0">
                                        <a:solidFill>
                                          <a:srgbClr val="4F81BD"/>
                                        </a:solidFill>
                                        <a:latin typeface="Times New Roman" panose="02020603050405020304" pitchFamily="18" charset="0"/>
                                        <a:cs typeface="Times New Roman" panose="02020603050405020304" pitchFamily="18" charset="0"/>
                                      </a:rPr>
                                      <m:t>postive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edge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recon</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loss</m:t>
                                    </m:r>
                                    <m:r>
                                      <m:rPr>
                                        <m:nor/>
                                      </m:rPr>
                                      <a:rPr lang="en-US" altLang="zh-CN" dirty="0">
                                        <a:solidFill>
                                          <a:srgbClr val="4F81BD"/>
                                        </a:solidFill>
                                        <a:latin typeface="Times New Roman" panose="02020603050405020304" pitchFamily="18" charset="0"/>
                                        <a:cs typeface="Times New Roman" panose="02020603050405020304" pitchFamily="18" charset="0"/>
                                      </a:rPr>
                                      <m:t>)</m:t>
                                    </m:r>
                                    <m:r>
                                      <a:rPr lang="en-US" altLang="zh-CN"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i="1" dirty="0">
                  <a:solidFill>
                    <a:srgbClr val="4F81BD"/>
                  </a:solidFill>
                  <a:latin typeface="Cambria Math" panose="02040503050406030204" pitchFamily="18" charset="0"/>
                  <a:cs typeface="Times New Roman" panose="02020603050405020304" pitchFamily="18" charset="0"/>
                </a:endParaRPr>
              </a:p>
              <a:p>
                <a:pPr lvl="0"/>
                <a:r>
                  <a:rPr lang="en-US" altLang="zh-CN" dirty="0">
                    <a:solidFill>
                      <a:prstClr val="black"/>
                    </a:solidFill>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0</m:t>
                                </m:r>
                                <m:r>
                                  <a:rPr lang="en-US" altLang="zh-CN" i="1">
                                    <a:solidFill>
                                      <a:prstClr val="black"/>
                                    </a:solidFill>
                                    <a:latin typeface="Cambria Math" panose="02040503050406030204" pitchFamily="18" charset="0"/>
                                    <a:cs typeface="Times New Roman" panose="02020603050405020304" pitchFamily="18" charset="0"/>
                                  </a:rPr>
                                  <m:t>)</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d>
                                      <m:dPr>
                                        <m:ctrlPr>
                                          <a:rPr lang="en-US" altLang="zh-CN" i="1">
                                            <a:solidFill>
                                              <a:prstClr val="black"/>
                                            </a:solidFill>
                                            <a:latin typeface="Cambria Math" panose="02040503050406030204" pitchFamily="18" charset="0"/>
                                            <a:cs typeface="Times New Roman" panose="02020603050405020304" pitchFamily="18" charset="0"/>
                                          </a:rPr>
                                        </m:ctrlPr>
                                      </m:dPr>
                                      <m:e>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e>
                                    </m:d>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𝜎</m:t>
                                    </m:r>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𝑘𝑗𝑙</m:t>
                                        </m:r>
                                      </m:sub>
                                    </m:sSub>
                                    <m:r>
                                      <a:rPr lang="en-US" altLang="zh-CN"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a:solidFill>
                      <a:srgbClr val="4F81BD"/>
                    </a:solidFill>
                    <a:latin typeface="Times New Roman" panose="02020603050405020304" pitchFamily="18" charset="0"/>
                    <a:cs typeface="Times New Roman" panose="02020603050405020304" pitchFamily="18" charset="0"/>
                  </a:rPr>
                  <a:t>(negative edge recon loss)</a:t>
                </a:r>
                <a:r>
                  <a:rPr lang="en-US" altLang="zh-CN"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      − </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2</m:t>
                        </m:r>
                      </m:den>
                    </m:f>
                    <m:r>
                      <a:rPr lang="en-US" altLang="zh-CN" i="1">
                        <a:solidFill>
                          <a:prstClr val="black"/>
                        </a:solidFill>
                        <a:latin typeface="Cambria Math" panose="02040503050406030204" pitchFamily="18" charset="0"/>
                        <a:cs typeface="Times New Roman" panose="02020603050405020304" pitchFamily="18" charset="0"/>
                      </a:rPr>
                      <m:t>𝑤</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sSup>
                          <m:sSupPr>
                            <m:ctrlPr>
                              <a:rPr lang="en-US" altLang="zh-CN" i="1">
                                <a:solidFill>
                                  <a:prstClr val="black"/>
                                </a:solidFill>
                                <a:latin typeface="Cambria Math" panose="02040503050406030204" pitchFamily="18" charset="0"/>
                                <a:cs typeface="Times New Roman" panose="02020603050405020304" pitchFamily="18" charset="0"/>
                              </a:rPr>
                            </m:ctrlPr>
                          </m:sSupPr>
                          <m:e>
                            <m:r>
                              <a:rPr lang="en-US" altLang="zh-CN" i="1">
                                <a:solidFill>
                                  <a:prstClr val="black"/>
                                </a:solidFill>
                                <a:latin typeface="Cambria Math" panose="02040503050406030204" pitchFamily="18" charset="0"/>
                                <a:cs typeface="Times New Roman" panose="02020603050405020304" pitchFamily="18" charset="0"/>
                              </a:rPr>
                              <m:t>𝑁</m:t>
                            </m:r>
                          </m:e>
                          <m:sup>
                            <m:r>
                              <a:rPr lang="en-US" altLang="zh-CN"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𝑡</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𝑓</m:t>
                            </m:r>
                          </m:sup>
                          <m:e>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2</m:t>
                            </m:r>
                            <m:r>
                              <a:rPr lang="en-US" altLang="zh-CN" i="1">
                                <a:solidFill>
                                  <a:prstClr val="black"/>
                                </a:solidFill>
                                <a:latin typeface="Cambria Math" panose="02040503050406030204" pitchFamily="18" charset="0"/>
                                <a:cs typeface="Times New Roman" panose="02020603050405020304" pitchFamily="18" charset="0"/>
                              </a:rPr>
                              <m:t>𝑙𝑜𝑔</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𝑖𝑡</m:t>
                                </m:r>
                              </m:sub>
                            </m:sSub>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𝜇</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e>
                        </m:nary>
                      </m:e>
                    </m:nary>
                  </m:oMath>
                </a14:m>
                <a:r>
                  <a:rPr lang="en-US" altLang="zh-CN" i="1" dirty="0">
                    <a:solidFill>
                      <a:prstClr val="black"/>
                    </a:solidFill>
                    <a:latin typeface="Cambria Math" panose="02040503050406030204" pitchFamily="18" charset="0"/>
                    <a:cs typeface="Times New Roman" panose="02020603050405020304" pitchFamily="18" charset="0"/>
                  </a:rPr>
                  <a:t> </a:t>
                </a:r>
                <a:r>
                  <a:rPr lang="en-US" altLang="zh-CN" dirty="0">
                    <a:solidFill>
                      <a:srgbClr val="4F81BD"/>
                    </a:solidFill>
                    <a:latin typeface="Cambria Math" panose="02040503050406030204" pitchFamily="18" charset="0"/>
                    <a:cs typeface="Times New Roman" panose="02020603050405020304" pitchFamily="18" charset="0"/>
                  </a:rPr>
                  <a:t>(KL loss)</a:t>
                </a:r>
                <a:endParaRPr lang="en-US" altLang="zh-CN" dirty="0">
                  <a:solidFill>
                    <a:srgbClr val="4F81BD"/>
                  </a:solidFill>
                  <a:latin typeface="Cambria Math" panose="020405030504060302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504788"/>
              </a:xfrm>
              <a:prstGeom prst="rect">
                <a:avLst/>
              </a:prstGeom>
              <a:blipFill rotWithShape="1">
                <a:blip r:embed="rId1"/>
                <a:stretch>
                  <a:fillRect b="14"/>
                </a:stretch>
              </a:blipFill>
            </p:spPr>
            <p:txBody>
              <a:bodyPr/>
              <a:lstStyle/>
              <a:p>
                <a:r>
                  <a:rPr lang="en-US" altLang="en-US">
                    <a:noFill/>
                  </a:rPr>
                  <a:t> </a:t>
                </a:r>
              </a:p>
            </p:txBody>
          </p:sp>
        </mc:Fallback>
      </mc:AlternateContent>
      <p:graphicFrame>
        <p:nvGraphicFramePr>
          <p:cNvPr id="10" name="Table 9"/>
          <p:cNvGraphicFramePr>
            <a:graphicFrameLocks noGrp="1"/>
          </p:cNvGraphicFramePr>
          <p:nvPr/>
        </p:nvGraphicFramePr>
        <p:xfrm>
          <a:off x="9393260" y="865577"/>
          <a:ext cx="2088498" cy="4525961"/>
        </p:xfrm>
        <a:graphic>
          <a:graphicData uri="http://schemas.openxmlformats.org/drawingml/2006/table">
            <a:tbl>
              <a:tblPr/>
              <a:tblGrid>
                <a:gridCol w="1044249"/>
                <a:gridCol w="1044249"/>
              </a:tblGrid>
              <a:tr h="266233">
                <a:tc>
                  <a:txBody>
                    <a:bodyPr/>
                    <a:lstStyle/>
                    <a:p>
                      <a:pPr algn="r" fontAlgn="ctr"/>
                      <a:r>
                        <a:rPr lang="en-US" altLang="zh-CN" sz="1300" b="1" dirty="0">
                          <a:solidFill>
                            <a:schemeClr val="tx1"/>
                          </a:solidFill>
                          <a:effectLst/>
                        </a:rPr>
                        <a:t>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4.9e-55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1.0e-61</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6.4e-28</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4.9e-22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3.4e-95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2.5e-73</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3.9e-26</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8</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1.0e-69</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9</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1.4e-90</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8.1e-69</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9.8e-32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2.6e-105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9.0e-117</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3.1e-07</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4.9e-78</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bl>
          </a:graphicData>
        </a:graphic>
      </p:graphicFrame>
      <p:pic>
        <p:nvPicPr>
          <p:cNvPr id="5" name="Picture 4"/>
          <p:cNvPicPr>
            <a:picLocks noChangeAspect="1"/>
          </p:cNvPicPr>
          <p:nvPr/>
        </p:nvPicPr>
        <p:blipFill>
          <a:blip r:embed="rId2"/>
          <a:stretch>
            <a:fillRect/>
          </a:stretch>
        </p:blipFill>
        <p:spPr>
          <a:xfrm>
            <a:off x="6172200" y="4267200"/>
            <a:ext cx="3724302" cy="2505093"/>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7: </a:t>
            </a:r>
            <a:r>
              <a:rPr lang="en-US" altLang="zh-CN" dirty="0"/>
              <a:t>all</a:t>
            </a:r>
            <a:r>
              <a:rPr lang="en-US" dirty="0"/>
              <a:t> LR pairs, do not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2</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05</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9372600" y="609600"/>
          <a:ext cx="2088498" cy="4525961"/>
        </p:xfrm>
        <a:graphic>
          <a:graphicData uri="http://schemas.openxmlformats.org/drawingml/2006/table">
            <a:tbl>
              <a:tblPr/>
              <a:tblGrid>
                <a:gridCol w="1044249"/>
                <a:gridCol w="1044249"/>
              </a:tblGrid>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0</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2.77E-19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1</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1.48E-44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2.88E-61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1.50E-67</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5</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1.53E-35</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6</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6.91E-29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2.56E-97</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6.04E-83</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18</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2.67E-49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19</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3.58E-70</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4.26E-94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5.52E-77</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1.26E-38</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27</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3.58E-104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3.38E-124</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8.02E-12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1.39E-87</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bl>
          </a:graphicData>
        </a:graphic>
      </p:graphicFrame>
      <p:pic>
        <p:nvPicPr>
          <p:cNvPr id="6" name="Picture 5"/>
          <p:cNvPicPr>
            <a:picLocks noChangeAspect="1"/>
          </p:cNvPicPr>
          <p:nvPr/>
        </p:nvPicPr>
        <p:blipFill>
          <a:blip r:embed="rId2"/>
          <a:stretch>
            <a:fillRect/>
          </a:stretch>
        </p:blipFill>
        <p:spPr>
          <a:xfrm>
            <a:off x="5791200" y="4267200"/>
            <a:ext cx="3957666" cy="2519381"/>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8: all LR pairs, do not delete orphan nodes,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504788"/>
              </a:xfrm>
              <a:prstGeom prst="rect">
                <a:avLst/>
              </a:prstGeom>
              <a:noFill/>
            </p:spPr>
            <p:txBody>
              <a:bodyPr wrap="square">
                <a:spAutoFit/>
              </a:bodyPr>
              <a:lstStyle/>
              <a:p>
                <a:pPr lvl="0"/>
                <a:r>
                  <a:rPr lang="en-US" altLang="zh-CN"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𝜎</m:t>
                                    </m:r>
                                    <m:d>
                                      <m:dPr>
                                        <m:ctrlPr>
                                          <a:rPr lang="en-US" altLang="zh-CN" i="1">
                                            <a:solidFill>
                                              <a:prstClr val="black"/>
                                            </a:solidFill>
                                            <a:latin typeface="Cambria Math" panose="02040503050406030204" pitchFamily="18" charset="0"/>
                                            <a:cs typeface="Times New Roman" panose="02020603050405020304" pitchFamily="18" charset="0"/>
                                          </a:rPr>
                                        </m:ctrlPr>
                                      </m:dPr>
                                      <m:e>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a:solidFill>
                                          <a:prstClr val="black"/>
                                        </a:solidFill>
                                        <a:latin typeface="Cambria Math" panose="020405030504060302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m:t>
                                    </m:r>
                                    <m:r>
                                      <m:rPr>
                                        <m:nor/>
                                      </m:rPr>
                                      <a:rPr lang="en-US" altLang="zh-CN" dirty="0">
                                        <a:solidFill>
                                          <a:srgbClr val="4F81BD"/>
                                        </a:solidFill>
                                        <a:latin typeface="Times New Roman" panose="02020603050405020304" pitchFamily="18" charset="0"/>
                                        <a:cs typeface="Times New Roman" panose="02020603050405020304" pitchFamily="18" charset="0"/>
                                      </a:rPr>
                                      <m:t>postive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edge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recon</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loss</m:t>
                                    </m:r>
                                    <m:r>
                                      <m:rPr>
                                        <m:nor/>
                                      </m:rPr>
                                      <a:rPr lang="en-US" altLang="zh-CN" dirty="0">
                                        <a:solidFill>
                                          <a:srgbClr val="4F81BD"/>
                                        </a:solidFill>
                                        <a:latin typeface="Times New Roman" panose="02020603050405020304" pitchFamily="18" charset="0"/>
                                        <a:cs typeface="Times New Roman" panose="02020603050405020304" pitchFamily="18" charset="0"/>
                                      </a:rPr>
                                      <m:t>)</m:t>
                                    </m:r>
                                    <m:r>
                                      <a:rPr lang="en-US" altLang="zh-CN"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i="1" dirty="0">
                  <a:solidFill>
                    <a:srgbClr val="4F81BD"/>
                  </a:solidFill>
                  <a:latin typeface="Cambria Math" panose="02040503050406030204" pitchFamily="18" charset="0"/>
                  <a:cs typeface="Times New Roman" panose="02020603050405020304" pitchFamily="18" charset="0"/>
                </a:endParaRPr>
              </a:p>
              <a:p>
                <a:pPr lvl="0"/>
                <a:r>
                  <a:rPr lang="en-US" altLang="zh-CN" dirty="0">
                    <a:solidFill>
                      <a:prstClr val="black"/>
                    </a:solidFill>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0</m:t>
                                </m:r>
                                <m:r>
                                  <a:rPr lang="en-US" altLang="zh-CN" i="1">
                                    <a:solidFill>
                                      <a:prstClr val="black"/>
                                    </a:solidFill>
                                    <a:latin typeface="Cambria Math" panose="02040503050406030204" pitchFamily="18" charset="0"/>
                                    <a:cs typeface="Times New Roman" panose="02020603050405020304" pitchFamily="18" charset="0"/>
                                  </a:rPr>
                                  <m:t>)</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d>
                                      <m:dPr>
                                        <m:ctrlPr>
                                          <a:rPr lang="en-US" altLang="zh-CN" i="1">
                                            <a:solidFill>
                                              <a:prstClr val="black"/>
                                            </a:solidFill>
                                            <a:latin typeface="Cambria Math" panose="02040503050406030204" pitchFamily="18" charset="0"/>
                                            <a:cs typeface="Times New Roman" panose="02020603050405020304" pitchFamily="18" charset="0"/>
                                          </a:rPr>
                                        </m:ctrlPr>
                                      </m:dPr>
                                      <m:e>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e>
                                    </m:d>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𝜎</m:t>
                                    </m:r>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𝑘𝑗𝑙</m:t>
                                        </m:r>
                                      </m:sub>
                                    </m:sSub>
                                    <m:r>
                                      <a:rPr lang="en-US" altLang="zh-CN"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a:solidFill>
                      <a:srgbClr val="4F81BD"/>
                    </a:solidFill>
                    <a:latin typeface="Times New Roman" panose="02020603050405020304" pitchFamily="18" charset="0"/>
                    <a:cs typeface="Times New Roman" panose="02020603050405020304" pitchFamily="18" charset="0"/>
                  </a:rPr>
                  <a:t>(negative edge recon loss)</a:t>
                </a:r>
                <a:r>
                  <a:rPr lang="en-US" altLang="zh-CN"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      − </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2</m:t>
                        </m:r>
                      </m:den>
                    </m:f>
                    <m:r>
                      <a:rPr lang="en-US" altLang="zh-CN" i="1">
                        <a:solidFill>
                          <a:prstClr val="black"/>
                        </a:solidFill>
                        <a:latin typeface="Cambria Math" panose="02040503050406030204" pitchFamily="18" charset="0"/>
                        <a:cs typeface="Times New Roman" panose="02020603050405020304" pitchFamily="18" charset="0"/>
                      </a:rPr>
                      <m:t>𝑤</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sSup>
                          <m:sSupPr>
                            <m:ctrlPr>
                              <a:rPr lang="en-US" altLang="zh-CN" i="1">
                                <a:solidFill>
                                  <a:prstClr val="black"/>
                                </a:solidFill>
                                <a:latin typeface="Cambria Math" panose="02040503050406030204" pitchFamily="18" charset="0"/>
                                <a:cs typeface="Times New Roman" panose="02020603050405020304" pitchFamily="18" charset="0"/>
                              </a:rPr>
                            </m:ctrlPr>
                          </m:sSupPr>
                          <m:e>
                            <m:r>
                              <a:rPr lang="en-US" altLang="zh-CN" i="1">
                                <a:solidFill>
                                  <a:prstClr val="black"/>
                                </a:solidFill>
                                <a:latin typeface="Cambria Math" panose="02040503050406030204" pitchFamily="18" charset="0"/>
                                <a:cs typeface="Times New Roman" panose="02020603050405020304" pitchFamily="18" charset="0"/>
                              </a:rPr>
                              <m:t>𝑁</m:t>
                            </m:r>
                          </m:e>
                          <m:sup>
                            <m:r>
                              <a:rPr lang="en-US" altLang="zh-CN"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𝑡</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𝑓</m:t>
                            </m:r>
                          </m:sup>
                          <m:e>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2</m:t>
                            </m:r>
                            <m:r>
                              <a:rPr lang="en-US" altLang="zh-CN" i="1">
                                <a:solidFill>
                                  <a:prstClr val="black"/>
                                </a:solidFill>
                                <a:latin typeface="Cambria Math" panose="02040503050406030204" pitchFamily="18" charset="0"/>
                                <a:cs typeface="Times New Roman" panose="02020603050405020304" pitchFamily="18" charset="0"/>
                              </a:rPr>
                              <m:t>𝑙𝑜𝑔</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𝑖𝑡</m:t>
                                </m:r>
                              </m:sub>
                            </m:sSub>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𝜇</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e>
                        </m:nary>
                      </m:e>
                    </m:nary>
                  </m:oMath>
                </a14:m>
                <a:r>
                  <a:rPr lang="en-US" altLang="zh-CN" i="1" dirty="0">
                    <a:solidFill>
                      <a:prstClr val="black"/>
                    </a:solidFill>
                    <a:latin typeface="Cambria Math" panose="02040503050406030204" pitchFamily="18" charset="0"/>
                    <a:cs typeface="Times New Roman" panose="02020603050405020304" pitchFamily="18" charset="0"/>
                  </a:rPr>
                  <a:t> </a:t>
                </a:r>
                <a:r>
                  <a:rPr lang="en-US" altLang="zh-CN" dirty="0">
                    <a:solidFill>
                      <a:srgbClr val="4F81BD"/>
                    </a:solidFill>
                    <a:latin typeface="Cambria Math" panose="02040503050406030204" pitchFamily="18" charset="0"/>
                    <a:cs typeface="Times New Roman" panose="02020603050405020304" pitchFamily="18" charset="0"/>
                  </a:rPr>
                  <a:t>(KL loss)</a:t>
                </a:r>
                <a:endParaRPr lang="en-US" altLang="zh-CN" dirty="0">
                  <a:solidFill>
                    <a:srgbClr val="4F81BD"/>
                  </a:solidFill>
                  <a:latin typeface="Cambria Math" panose="020405030504060302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504788"/>
              </a:xfrm>
              <a:prstGeom prst="rect">
                <a:avLst/>
              </a:prstGeom>
              <a:blipFill rotWithShape="1">
                <a:blip r:embed="rId1"/>
                <a:stretch>
                  <a:fillRect b="14"/>
                </a:stretch>
              </a:blipFill>
            </p:spPr>
            <p:txBody>
              <a:bodyPr/>
              <a:lstStyle/>
              <a:p>
                <a:r>
                  <a:rPr lang="en-US" altLang="en-US">
                    <a:noFill/>
                  </a:rPr>
                  <a:t> </a:t>
                </a:r>
              </a:p>
            </p:txBody>
          </p:sp>
        </mc:Fallback>
      </mc:AlternateContent>
      <p:graphicFrame>
        <p:nvGraphicFramePr>
          <p:cNvPr id="10" name="Table 9"/>
          <p:cNvGraphicFramePr>
            <a:graphicFrameLocks noGrp="1"/>
          </p:cNvGraphicFramePr>
          <p:nvPr/>
        </p:nvGraphicFramePr>
        <p:xfrm>
          <a:off x="9393260" y="865577"/>
          <a:ext cx="2088498" cy="5590893"/>
        </p:xfrm>
        <a:graphic>
          <a:graphicData uri="http://schemas.openxmlformats.org/drawingml/2006/table">
            <a:tbl>
              <a:tblPr/>
              <a:tblGrid>
                <a:gridCol w="1044249"/>
                <a:gridCol w="1044249"/>
              </a:tblGrid>
              <a:tr h="266233">
                <a:tc>
                  <a:txBody>
                    <a:bodyPr/>
                    <a:lstStyle/>
                    <a:p>
                      <a:pPr algn="r" fontAlgn="ctr"/>
                      <a:r>
                        <a:rPr lang="en-US" altLang="zh-CN" sz="1300" b="1" dirty="0">
                          <a:solidFill>
                            <a:schemeClr val="tx1"/>
                          </a:solidFill>
                          <a:effectLst/>
                        </a:rPr>
                        <a:t>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4.9e-55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1.0e-61</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6.4e-28</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4.9e-22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3.4e-95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2.5e-73</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3.9e-26</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8</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1.0e-69</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9</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1.4e-90</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8.1e-69</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9.8e-32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2.6e-105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9.0e-117</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3.1e-07</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4.9e-78</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3.3e-33</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18</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2.3e-12</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19</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7.3e-45</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r h="266233">
                <a:tc>
                  <a:txBody>
                    <a:bodyPr/>
                    <a:lstStyle/>
                    <a:p>
                      <a:pPr algn="r" fontAlgn="ctr"/>
                      <a:r>
                        <a:rPr lang="en-US" altLang="zh-CN" sz="1300" b="1" dirty="0">
                          <a:solidFill>
                            <a:schemeClr val="tx1"/>
                          </a:solidFill>
                          <a:effectLst/>
                        </a:rPr>
                        <a:t>20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6.0e-41</a:t>
                      </a:r>
                      <a:endParaRPr lang="en-US" sz="1300" dirty="0">
                        <a:solidFill>
                          <a:schemeClr val="tx1"/>
                        </a:solidFill>
                        <a:effectLst/>
                      </a:endParaRPr>
                    </a:p>
                  </a:txBody>
                  <a:tcPr marL="66558" marR="66558" marT="33279" marB="33279" anchor="ctr">
                    <a:lnL>
                      <a:noFill/>
                    </a:lnL>
                    <a:lnR>
                      <a:noFill/>
                    </a:lnR>
                    <a:lnT>
                      <a:noFill/>
                    </a:lnT>
                    <a:lnB>
                      <a:noFill/>
                    </a:lnB>
                    <a:solidFill>
                      <a:srgbClr val="FFFFFF"/>
                    </a:solidFill>
                  </a:tcPr>
                </a:tc>
              </a:tr>
            </a:tbl>
          </a:graphicData>
        </a:graphic>
      </p:graphicFrame>
      <p:pic>
        <p:nvPicPr>
          <p:cNvPr id="8" name="Picture 7"/>
          <p:cNvPicPr>
            <a:picLocks noChangeAspect="1"/>
          </p:cNvPicPr>
          <p:nvPr/>
        </p:nvPicPr>
        <p:blipFill>
          <a:blip r:embed="rId2"/>
          <a:stretch>
            <a:fillRect/>
          </a:stretch>
        </p:blipFill>
        <p:spPr>
          <a:xfrm>
            <a:off x="6019800" y="4267200"/>
            <a:ext cx="3862416" cy="2490806"/>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cases in Control model</a:t>
            </a:r>
            <a:endParaRPr lang="en-US" dirty="0"/>
          </a:p>
        </p:txBody>
      </p:sp>
      <mc:AlternateContent xmlns:mc="http://schemas.openxmlformats.org/markup-compatibility/2006">
        <mc:Choice xmlns:a14="http://schemas.microsoft.com/office/drawing/2010/main" Requires="a14">
          <p:sp>
            <p:nvSpPr>
              <p:cNvPr id="82" name="Text Placeholder 81"/>
              <p:cNvSpPr>
                <a:spLocks noGrp="1"/>
              </p:cNvSpPr>
              <p:nvPr>
                <p:ph type="body" sz="half" idx="2"/>
              </p:nvPr>
            </p:nvSpPr>
            <p:spPr/>
            <p:txBody>
              <a:bodyPr/>
              <a:lstStyle/>
              <a:p>
                <a:pPr marL="285750" indent="-285750">
                  <a:buFont typeface="Arial" panose="020B0604020202020204" pitchFamily="34" charset="0"/>
                  <a:buChar char="•"/>
                </a:pPr>
                <a:r>
                  <a:rPr lang="en-US" dirty="0"/>
                  <a:t>Train an optimal model that generates most similar matrices to the input matrices</a:t>
                </a:r>
                <a:endParaRPr lang="en-US" dirty="0"/>
              </a:p>
              <a:p>
                <a:pPr marL="285750" indent="-285750">
                  <a:buFont typeface="Arial" panose="020B0604020202020204" pitchFamily="34" charset="0"/>
                  <a:buChar char="•"/>
                </a:pPr>
                <a:r>
                  <a:rPr lang="en-US" dirty="0"/>
                  <a:t>2 data sources </a:t>
                </a:r>
                <a:r>
                  <a:rPr lang="en-US" altLang="zh-CN" dirty="0"/>
                  <a:t>× 2 input preprocess × 2 loss weights</a:t>
                </a:r>
                <a:endParaRPr lang="en-US" altLang="zh-CN" dirty="0"/>
              </a:p>
              <a:p>
                <a:pPr marL="285750" indent="-285750">
                  <a:buFont typeface="Arial" panose="020B0604020202020204" pitchFamily="34" charset="0"/>
                  <a:buChar char="•"/>
                </a:pPr>
                <a:r>
                  <a:rPr lang="en-US" dirty="0"/>
                  <a:t>Criteria:</a:t>
                </a:r>
                <a:endParaRPr lang="en-US" dirty="0"/>
              </a:p>
              <a:p>
                <a:pPr marL="742950" lvl="1" indent="-285750">
                  <a:buFont typeface="Arial" panose="020B0604020202020204" pitchFamily="34" charset="0"/>
                  <a:buChar char="•"/>
                </a:pPr>
                <a:r>
                  <a:rPr lang="en-US" dirty="0"/>
                  <a:t>Non-significant node number in t-test between input centralities and raw generated centralities</a:t>
                </a:r>
                <a:endParaRPr lang="en-US" dirty="0"/>
              </a:p>
              <a:p>
                <a:pPr marL="742950" lvl="1" indent="-285750">
                  <a:buFont typeface="Arial" panose="020B0604020202020204" pitchFamily="34" charset="0"/>
                  <a:buChar char="•"/>
                </a:pPr>
                <a:r>
                  <a:rPr lang="en-US" altLang="zh-CN" dirty="0"/>
                  <a:t>Non-significant node number in t-test between input centralities and best-filtered generated centralities</a:t>
                </a:r>
                <a:endParaRPr lang="en-US" altLang="zh-CN" dirty="0"/>
              </a:p>
              <a:p>
                <a:pPr marL="285750" indent="-285750">
                  <a:buFont typeface="Arial" panose="020B0604020202020204" pitchFamily="34" charset="0"/>
                  <a:buChar char="•"/>
                </a:pPr>
                <a:r>
                  <a:rPr lang="en-US" altLang="zh-CN" dirty="0">
                    <a:cs typeface="Times New Roman" panose="02020603050405020304" pitchFamily="18" charset="0"/>
                  </a:rPr>
                  <a:t>Try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1,2, 3, 4, 5, 10, 20,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m:t>
                    </m:r>
                    <m:r>
                      <m:rPr>
                        <m:nor/>
                      </m:rPr>
                      <a:rPr lang="en-US" altLang="zh-CN" dirty="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2</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3</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b="0" i="0" dirty="0" smtClean="0">
                        <a:latin typeface="Times New Roman" panose="02020603050405020304" pitchFamily="18" charset="0"/>
                        <a:cs typeface="Times New Roman" panose="02020603050405020304" pitchFamily="18" charset="0"/>
                      </a:rPr>
                      <m:t>4</m:t>
                    </m:r>
                    <m:r>
                      <m:rPr>
                        <m:nor/>
                      </m:rPr>
                      <a:rPr lang="en-US" altLang="zh-CN" b="0" i="0" dirty="0" smtClean="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5</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20</m:t>
                    </m:r>
                    <m:r>
                      <m:rPr>
                        <m:nor/>
                      </m:rPr>
                      <a:rPr lang="en-US" altLang="zh-CN" dirty="0">
                        <a:latin typeface="Times New Roman" panose="02020603050405020304" pitchFamily="18" charset="0"/>
                        <a:cs typeface="Times New Roman" panose="02020603050405020304" pitchFamily="18" charset="0"/>
                      </a:rPr>
                      <m:t>, </m:t>
                    </m:r>
                    <m:r>
                      <m:rPr>
                        <m:nor/>
                      </m:rPr>
                      <a:rPr lang="en-US" altLang="zh-CN" dirty="0">
                        <a:latin typeface="Times New Roman" panose="02020603050405020304" pitchFamily="18" charset="0"/>
                        <a:cs typeface="Times New Roman" panose="02020603050405020304" pitchFamily="18" charset="0"/>
                      </a:rPr>
                      <m:t>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1</m:t>
                    </m:r>
                  </m:oMath>
                </a14:m>
                <a:endParaRPr lang="en-US" altLang="zh-CN" dirty="0"/>
              </a:p>
            </p:txBody>
          </p:sp>
        </mc:Choice>
        <mc:Fallback>
          <p:sp>
            <p:nvSpPr>
              <p:cNvPr id="82" name="Text Placeholder 81"/>
              <p:cNvSpPr>
                <a:spLocks noRot="1" noChangeAspect="1" noMove="1" noResize="1" noEditPoints="1" noAdjustHandles="1" noChangeArrowheads="1" noChangeShapeType="1" noTextEdit="1"/>
              </p:cNvSpPr>
              <p:nvPr>
                <p:ph type="body" sz="half" idx="2"/>
              </p:nvPr>
            </p:nvSpPr>
            <p:spPr>
              <a:blipFill rotWithShape="1">
                <a:blip r:embed="rId1"/>
                <a:stretch>
                  <a:fillRect r="11" b="7"/>
                </a:stretch>
              </a:blipFill>
            </p:spPr>
            <p:txBody>
              <a:bodyPr/>
              <a:lstStyle/>
              <a:p>
                <a:r>
                  <a:rPr lang="en-US" altLang="en-US">
                    <a:noFill/>
                  </a:rPr>
                  <a:t> </a:t>
                </a:r>
              </a:p>
            </p:txBody>
          </p:sp>
        </mc:Fallback>
      </mc:AlternateContent>
      <p:graphicFrame>
        <p:nvGraphicFramePr>
          <p:cNvPr id="83" name="Content Placeholder 77"/>
          <p:cNvGraphicFramePr>
            <a:graphicFrameLocks noGrp="1"/>
          </p:cNvGraphicFramePr>
          <p:nvPr>
            <p:ph idx="1"/>
          </p:nvPr>
        </p:nvGraphicFramePr>
        <p:xfrm>
          <a:off x="4767263" y="273050"/>
          <a:ext cx="6815137"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2: significant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01</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8" name="Table 7"/>
          <p:cNvGraphicFramePr>
            <a:graphicFrameLocks noGrp="1"/>
          </p:cNvGraphicFramePr>
          <p:nvPr/>
        </p:nvGraphicFramePr>
        <p:xfrm>
          <a:off x="9677400" y="1219200"/>
          <a:ext cx="2088498" cy="4525961"/>
        </p:xfrm>
        <a:graphic>
          <a:graphicData uri="http://schemas.openxmlformats.org/drawingml/2006/table">
            <a:tbl>
              <a:tblPr/>
              <a:tblGrid>
                <a:gridCol w="1044249"/>
                <a:gridCol w="1044249"/>
              </a:tblGrid>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0</a:t>
                      </a:r>
                      <a:endParaRPr lang="en-US" altLang="zh-CN" sz="1100" b="1"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9.02E-01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3.33E-08</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8.60E-04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2.72E-03</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4.52E-01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5</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3.25E-01</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6</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5.30E-28</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7</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4.21E-03</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8</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1.51E-19</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9</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3.44E-25</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10</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2.00E-07</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11</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3.11E-02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12</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1.87E-02</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13</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1.11E-27</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14</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9.59E-04</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15</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9.48E-05</a:t>
                      </a:r>
                      <a:endParaRPr lang="en-US" sz="11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16</a:t>
                      </a:r>
                      <a:endParaRPr lang="en-US" altLang="zh-CN" sz="11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6.01E-05</a:t>
                      </a:r>
                      <a:endParaRPr lang="en-US" sz="11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lnL>
                      <a:noFill/>
                    </a:lnL>
                    <a:lnR>
                      <a:noFill/>
                    </a:lnR>
                    <a:lnT>
                      <a:noFill/>
                    </a:lnT>
                    <a:lnB>
                      <a:noFill/>
                    </a:lnB>
                    <a:solidFill>
                      <a:srgbClr val="FFFFFF"/>
                    </a:solidFill>
                  </a:tcPr>
                </a:tc>
              </a:tr>
            </a:tbl>
          </a:graphicData>
        </a:graphic>
      </p:graphicFrame>
      <p:pic>
        <p:nvPicPr>
          <p:cNvPr id="4" name="Picture 3"/>
          <p:cNvPicPr>
            <a:picLocks noChangeAspect="1"/>
          </p:cNvPicPr>
          <p:nvPr/>
        </p:nvPicPr>
        <p:blipFill>
          <a:blip r:embed="rId2"/>
          <a:stretch>
            <a:fillRect/>
          </a:stretch>
        </p:blipFill>
        <p:spPr>
          <a:xfrm>
            <a:off x="6553200" y="3962400"/>
            <a:ext cx="3910041" cy="259081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6: all LR pairs, delete orphan nodes, do not use</a:t>
            </a:r>
            <a:r>
              <a:rPr lang="en-US" altLang="zh-CN" dirty="0"/>
              <a:t> pos-neg balanced weights</a:t>
            </a: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4</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4</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5</m:t>
                    </m:r>
                  </m:oMath>
                </a14:m>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endParaRPr lang="en-US" altLang="zh-CN" dirty="0">
                  <a:latin typeface="Times New Roman" panose="02020603050405020304" pitchFamily="18" charset="0"/>
                  <a:cs typeface="Times New Roman" panose="02020603050405020304"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rotWithShape="1">
                <a:blip r:embed="rId1"/>
                <a:stretch>
                  <a:fillRect b="-1309"/>
                </a:stretch>
              </a:blipFill>
            </p:spPr>
            <p:txBody>
              <a:bodyPr/>
              <a:lstStyle/>
              <a:p>
                <a:r>
                  <a:rPr lang="en-US" altLang="en-US">
                    <a:noFill/>
                  </a:rPr>
                  <a:t> </a:t>
                </a:r>
              </a:p>
            </p:txBody>
          </p:sp>
        </mc:Fallback>
      </mc:AlternateContent>
      <p:graphicFrame>
        <p:nvGraphicFramePr>
          <p:cNvPr id="4" name="Table 3"/>
          <p:cNvGraphicFramePr>
            <a:graphicFrameLocks noGrp="1"/>
          </p:cNvGraphicFramePr>
          <p:nvPr/>
        </p:nvGraphicFramePr>
        <p:xfrm>
          <a:off x="9448800" y="457200"/>
          <a:ext cx="1828800" cy="6248412"/>
        </p:xfrm>
        <a:graphic>
          <a:graphicData uri="http://schemas.openxmlformats.org/drawingml/2006/table">
            <a:tbl>
              <a:tblPr>
                <a:tableStyleId>{5C22544A-7EE6-4342-B048-85BDC9FD1C3A}</a:tableStyleId>
              </a:tblPr>
              <a:tblGrid>
                <a:gridCol w="790413"/>
                <a:gridCol w="1038387"/>
              </a:tblGrid>
              <a:tr h="168876">
                <a:tc>
                  <a:txBody>
                    <a:bodyPr/>
                    <a:lstStyle/>
                    <a:p>
                      <a:pPr algn="ctr" fontAlgn="ctr"/>
                      <a:r>
                        <a:rPr lang="en-US" altLang="zh-CN" sz="1050" u="none" strike="noStrike" dirty="0">
                          <a:effectLst/>
                        </a:rPr>
                        <a:t>0</a:t>
                      </a:r>
                      <a:endParaRPr lang="en-US" altLang="zh-CN" sz="1050" b="1"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4.70E-02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1.20E-02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dirty="0">
                          <a:effectLst/>
                        </a:rPr>
                        <a:t>2</a:t>
                      </a:r>
                      <a:endParaRPr lang="en-US" altLang="zh-CN" sz="1050" b="1"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4.62E-13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2.01E-12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3.62E-03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6.66E-03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6.31E-03</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7</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3.20E-09</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8</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1.84E-12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9</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2.90E-11</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10</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1.12E-03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1.04E-03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12</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3.01E-03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2.39E-03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1.85E-17</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1.38E-13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4.14E-03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17</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1.92E-18</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18</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2.50E-09</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19</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4.39E-12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20</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1.81E-12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1.31E-03</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22</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4.98E-09</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8.34E-07</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6.54E-04</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3.62E-04</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1.50E-40</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27</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6.88E-06</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28</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3.81E-03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29</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5.33E-15</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30</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9.75E-13</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8.47E-15</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32</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4.71E-03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2.36E-06</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6.17E-03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6.43E-06</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r h="168876">
                <a:tc>
                  <a:txBody>
                    <a:bodyPr/>
                    <a:lstStyle/>
                    <a:p>
                      <a:pPr algn="ctr" fontAlgn="ctr"/>
                      <a:r>
                        <a:rPr lang="en-US" altLang="zh-CN" sz="1050" u="none" strike="noStrike">
                          <a:effectLst/>
                        </a:rPr>
                        <a:t>36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4.09E-08</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r>
            </a:tbl>
          </a:graphicData>
        </a:graphic>
      </p:graphicFrame>
      <p:pic>
        <p:nvPicPr>
          <p:cNvPr id="8" name="Picture 7"/>
          <p:cNvPicPr>
            <a:picLocks noChangeAspect="1"/>
          </p:cNvPicPr>
          <p:nvPr/>
        </p:nvPicPr>
        <p:blipFill>
          <a:blip r:embed="rId2"/>
          <a:stretch>
            <a:fillRect/>
          </a:stretch>
        </p:blipFill>
        <p:spPr>
          <a:xfrm>
            <a:off x="5410200" y="4267200"/>
            <a:ext cx="3781453" cy="2514618"/>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endParaRPr lang="en-US" dirty="0"/>
          </a:p>
        </p:txBody>
      </p:sp>
      <p:sp>
        <p:nvSpPr>
          <p:cNvPr id="6" name="Content Placeholder 5"/>
          <p:cNvSpPr>
            <a:spLocks noGrp="1"/>
          </p:cNvSpPr>
          <p:nvPr>
            <p:ph idx="1"/>
          </p:nvPr>
        </p:nvSpPr>
        <p:spPr/>
        <p:txBody>
          <a:bodyPr/>
          <a:lstStyle/>
          <a:p>
            <a:r>
              <a:rPr lang="en-US" dirty="0"/>
              <a:t>What we already have: best models for generating IPF and control adjacency matrices from significant LR pairs and all LR pairs, based on the input-output centrality t-test criteria.</a:t>
            </a:r>
            <a:endParaRPr lang="en-US" dirty="0"/>
          </a:p>
          <a:p>
            <a:r>
              <a:rPr lang="en-US" dirty="0"/>
              <a:t>Next: </a:t>
            </a:r>
            <a:endParaRPr lang="en-US" dirty="0"/>
          </a:p>
          <a:p>
            <a:endParaRPr lang="en-US" dirty="0"/>
          </a:p>
        </p:txBody>
      </p:sp>
      <p:grpSp>
        <p:nvGrpSpPr>
          <p:cNvPr id="20" name="Group 19"/>
          <p:cNvGrpSpPr/>
          <p:nvPr/>
        </p:nvGrpSpPr>
        <p:grpSpPr>
          <a:xfrm>
            <a:off x="1494856" y="4086480"/>
            <a:ext cx="996480" cy="590760"/>
            <a:chOff x="1494856" y="4086480"/>
            <a:chExt cx="996480" cy="590760"/>
          </a:xfrm>
        </p:grpSpPr>
        <mc:AlternateContent xmlns:mc="http://schemas.openxmlformats.org/markup-compatibility/2006" xmlns:p14="http://schemas.microsoft.com/office/powerpoint/2010/main">
          <mc:Choice Requires="p14">
            <p:contentPart r:id="rId1" p14:bwMode="auto">
              <p14:nvContentPartPr>
                <p14:cNvPr id="14" name="Ink 13"/>
                <p14:cNvContentPartPr/>
                <p14:nvPr/>
              </p14:nvContentPartPr>
              <p14:xfrm>
                <a:off x="1494856" y="4086480"/>
                <a:ext cx="153000" cy="6480"/>
              </p14:xfrm>
            </p:contentPart>
          </mc:Choice>
          <mc:Fallback xmlns="">
            <p:pic>
              <p:nvPicPr>
                <p:cNvPr id="14" name="Ink 13"/>
              </p:nvPicPr>
              <p:blipFill>
                <a:blip r:embed="rId2"/>
              </p:blipFill>
              <p:spPr>
                <a:xfrm>
                  <a:off x="1494856" y="4086480"/>
                  <a:ext cx="153000" cy="64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5" name="Ink 14"/>
                <p14:cNvContentPartPr/>
                <p14:nvPr/>
              </p14:nvContentPartPr>
              <p14:xfrm>
                <a:off x="1539136" y="4107000"/>
                <a:ext cx="429840" cy="378360"/>
              </p14:xfrm>
            </p:contentPart>
          </mc:Choice>
          <mc:Fallback xmlns="">
            <p:pic>
              <p:nvPicPr>
                <p:cNvPr id="15" name="Ink 14"/>
              </p:nvPicPr>
              <p:blipFill>
                <a:blip r:embed="rId4"/>
              </p:blipFill>
              <p:spPr>
                <a:xfrm>
                  <a:off x="1539136" y="4107000"/>
                  <a:ext cx="429840" cy="378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6" name="Ink 15"/>
                <p14:cNvContentPartPr/>
                <p14:nvPr/>
              </p14:nvContentPartPr>
              <p14:xfrm>
                <a:off x="2022616" y="4208520"/>
                <a:ext cx="152640" cy="245520"/>
              </p14:xfrm>
            </p:contentPart>
          </mc:Choice>
          <mc:Fallback xmlns="">
            <p:pic>
              <p:nvPicPr>
                <p:cNvPr id="16" name="Ink 15"/>
              </p:nvPicPr>
              <p:blipFill>
                <a:blip r:embed="rId6"/>
              </p:blipFill>
              <p:spPr>
                <a:xfrm>
                  <a:off x="2022616" y="4208520"/>
                  <a:ext cx="152640" cy="2455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7" name="Ink 16"/>
                <p14:cNvContentPartPr/>
                <p14:nvPr/>
              </p14:nvContentPartPr>
              <p14:xfrm>
                <a:off x="2027296" y="4316520"/>
                <a:ext cx="36720" cy="360720"/>
              </p14:xfrm>
            </p:contentPart>
          </mc:Choice>
          <mc:Fallback xmlns="">
            <p:pic>
              <p:nvPicPr>
                <p:cNvPr id="17" name="Ink 16"/>
              </p:nvPicPr>
              <p:blipFill>
                <a:blip r:embed="rId8"/>
              </p:blipFill>
              <p:spPr>
                <a:xfrm>
                  <a:off x="2027296" y="4316520"/>
                  <a:ext cx="36720" cy="3607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8" name="Ink 17"/>
                <p14:cNvContentPartPr/>
                <p14:nvPr/>
              </p14:nvContentPartPr>
              <p14:xfrm>
                <a:off x="2203336" y="4303560"/>
                <a:ext cx="155160" cy="87840"/>
              </p14:xfrm>
            </p:contentPart>
          </mc:Choice>
          <mc:Fallback xmlns="">
            <p:pic>
              <p:nvPicPr>
                <p:cNvPr id="18" name="Ink 17"/>
              </p:nvPicPr>
              <p:blipFill>
                <a:blip r:embed="rId10"/>
              </p:blipFill>
              <p:spPr>
                <a:xfrm>
                  <a:off x="2203336" y="4303560"/>
                  <a:ext cx="155160" cy="878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9" name="Ink 18"/>
                <p14:cNvContentPartPr/>
                <p14:nvPr/>
              </p14:nvContentPartPr>
              <p14:xfrm>
                <a:off x="2346976" y="4146600"/>
                <a:ext cx="144360" cy="295920"/>
              </p14:xfrm>
            </p:contentPart>
          </mc:Choice>
          <mc:Fallback xmlns="">
            <p:pic>
              <p:nvPicPr>
                <p:cNvPr id="19" name="Ink 18"/>
              </p:nvPicPr>
              <p:blipFill>
                <a:blip r:embed="rId12"/>
              </p:blipFill>
              <p:spPr>
                <a:xfrm>
                  <a:off x="2346976" y="4146600"/>
                  <a:ext cx="144360" cy="295920"/>
                </a:xfrm>
                <a:prstGeom prst="rect"/>
              </p:spPr>
            </p:pic>
          </mc:Fallback>
        </mc:AlternateContent>
      </p:grpSp>
      <p:grpSp>
        <p:nvGrpSpPr>
          <p:cNvPr id="43" name="Group 42"/>
          <p:cNvGrpSpPr/>
          <p:nvPr/>
        </p:nvGrpSpPr>
        <p:grpSpPr>
          <a:xfrm>
            <a:off x="2859976" y="3682560"/>
            <a:ext cx="3150000" cy="1016280"/>
            <a:chOff x="2859976" y="3682560"/>
            <a:chExt cx="3150000" cy="1016280"/>
          </a:xfrm>
        </p:grpSpPr>
        <mc:AlternateContent xmlns:mc="http://schemas.openxmlformats.org/markup-compatibility/2006" xmlns:p14="http://schemas.microsoft.com/office/powerpoint/2010/main">
          <mc:Choice Requires="p14">
            <p:contentPart r:id="rId13" p14:bwMode="auto">
              <p14:nvContentPartPr>
                <p14:cNvPr id="21" name="Ink 20"/>
                <p14:cNvContentPartPr/>
                <p14:nvPr/>
              </p14:nvContentPartPr>
              <p14:xfrm>
                <a:off x="2859976" y="3936360"/>
                <a:ext cx="123480" cy="18000"/>
              </p14:xfrm>
            </p:contentPart>
          </mc:Choice>
          <mc:Fallback xmlns="">
            <p:pic>
              <p:nvPicPr>
                <p:cNvPr id="21" name="Ink 20"/>
              </p:nvPicPr>
              <p:blipFill>
                <a:blip r:embed="rId14"/>
              </p:blipFill>
              <p:spPr>
                <a:xfrm>
                  <a:off x="2859976" y="3936360"/>
                  <a:ext cx="123480" cy="180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2" name="Ink 21"/>
                <p14:cNvContentPartPr/>
                <p14:nvPr/>
              </p14:nvContentPartPr>
              <p14:xfrm>
                <a:off x="2950336" y="4013760"/>
                <a:ext cx="13680" cy="272880"/>
              </p14:xfrm>
            </p:contentPart>
          </mc:Choice>
          <mc:Fallback xmlns="">
            <p:pic>
              <p:nvPicPr>
                <p:cNvPr id="22" name="Ink 21"/>
              </p:nvPicPr>
              <p:blipFill>
                <a:blip r:embed="rId16"/>
              </p:blipFill>
              <p:spPr>
                <a:xfrm>
                  <a:off x="2950336" y="4013760"/>
                  <a:ext cx="13680" cy="2728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3" name="Ink 22"/>
                <p14:cNvContentPartPr/>
                <p14:nvPr/>
              </p14:nvContentPartPr>
              <p14:xfrm>
                <a:off x="2917576" y="4265760"/>
                <a:ext cx="118440" cy="42840"/>
              </p14:xfrm>
            </p:contentPart>
          </mc:Choice>
          <mc:Fallback xmlns="">
            <p:pic>
              <p:nvPicPr>
                <p:cNvPr id="23" name="Ink 22"/>
              </p:nvPicPr>
              <p:blipFill>
                <a:blip r:embed="rId18"/>
              </p:blipFill>
              <p:spPr>
                <a:xfrm>
                  <a:off x="2917576" y="4265760"/>
                  <a:ext cx="118440" cy="4284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4" name="Ink 23"/>
                <p14:cNvContentPartPr/>
                <p14:nvPr/>
              </p14:nvContentPartPr>
              <p14:xfrm>
                <a:off x="3105856" y="3941040"/>
                <a:ext cx="145440" cy="383040"/>
              </p14:xfrm>
            </p:contentPart>
          </mc:Choice>
          <mc:Fallback xmlns="">
            <p:pic>
              <p:nvPicPr>
                <p:cNvPr id="24" name="Ink 23"/>
              </p:nvPicPr>
              <p:blipFill>
                <a:blip r:embed="rId20"/>
              </p:blipFill>
              <p:spPr>
                <a:xfrm>
                  <a:off x="3105856" y="3941040"/>
                  <a:ext cx="145440" cy="3830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5" name="Ink 24"/>
                <p14:cNvContentPartPr/>
                <p14:nvPr/>
              </p14:nvContentPartPr>
              <p14:xfrm>
                <a:off x="3279736" y="3923760"/>
                <a:ext cx="151200" cy="336600"/>
              </p14:xfrm>
            </p:contentPart>
          </mc:Choice>
          <mc:Fallback xmlns="">
            <p:pic>
              <p:nvPicPr>
                <p:cNvPr id="25" name="Ink 24"/>
              </p:nvPicPr>
              <p:blipFill>
                <a:blip r:embed="rId22"/>
              </p:blipFill>
              <p:spPr>
                <a:xfrm>
                  <a:off x="3279736" y="3923760"/>
                  <a:ext cx="151200" cy="3366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6" name="Ink 25"/>
                <p14:cNvContentPartPr/>
                <p14:nvPr/>
              </p14:nvContentPartPr>
              <p14:xfrm>
                <a:off x="3394216" y="4079280"/>
                <a:ext cx="105840" cy="10800"/>
              </p14:xfrm>
            </p:contentPart>
          </mc:Choice>
          <mc:Fallback xmlns="">
            <p:pic>
              <p:nvPicPr>
                <p:cNvPr id="26" name="Ink 25"/>
              </p:nvPicPr>
              <p:blipFill>
                <a:blip r:embed="rId24"/>
              </p:blipFill>
              <p:spPr>
                <a:xfrm>
                  <a:off x="3394216" y="4079280"/>
                  <a:ext cx="105840" cy="108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8" name="Ink 27"/>
                <p14:cNvContentPartPr/>
                <p14:nvPr/>
              </p14:nvContentPartPr>
              <p14:xfrm>
                <a:off x="3764656" y="4078200"/>
                <a:ext cx="353160" cy="30600"/>
              </p14:xfrm>
            </p:contentPart>
          </mc:Choice>
          <mc:Fallback xmlns="">
            <p:pic>
              <p:nvPicPr>
                <p:cNvPr id="28" name="Ink 27"/>
              </p:nvPicPr>
              <p:blipFill>
                <a:blip r:embed="rId26"/>
              </p:blipFill>
              <p:spPr>
                <a:xfrm>
                  <a:off x="3764656" y="4078200"/>
                  <a:ext cx="353160" cy="306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9" name="Ink 28"/>
                <p14:cNvContentPartPr/>
                <p14:nvPr/>
              </p14:nvContentPartPr>
              <p14:xfrm>
                <a:off x="4041496" y="3995040"/>
                <a:ext cx="176400" cy="186120"/>
              </p14:xfrm>
            </p:contentPart>
          </mc:Choice>
          <mc:Fallback xmlns="">
            <p:pic>
              <p:nvPicPr>
                <p:cNvPr id="29" name="Ink 28"/>
              </p:nvPicPr>
              <p:blipFill>
                <a:blip r:embed="rId28"/>
              </p:blipFill>
              <p:spPr>
                <a:xfrm>
                  <a:off x="4041496" y="3995040"/>
                  <a:ext cx="176400" cy="1861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Ink 29"/>
                <p14:cNvContentPartPr/>
                <p14:nvPr/>
              </p14:nvContentPartPr>
              <p14:xfrm>
                <a:off x="4502296" y="3907200"/>
                <a:ext cx="102960" cy="761400"/>
              </p14:xfrm>
            </p:contentPart>
          </mc:Choice>
          <mc:Fallback xmlns="">
            <p:pic>
              <p:nvPicPr>
                <p:cNvPr id="30" name="Ink 29"/>
              </p:nvPicPr>
              <p:blipFill>
                <a:blip r:embed="rId30"/>
              </p:blipFill>
              <p:spPr>
                <a:xfrm>
                  <a:off x="4502296" y="3907200"/>
                  <a:ext cx="102960" cy="7614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1" name="Ink 30"/>
                <p14:cNvContentPartPr/>
                <p14:nvPr/>
              </p14:nvContentPartPr>
              <p14:xfrm>
                <a:off x="4493656" y="3682560"/>
                <a:ext cx="1516320" cy="895680"/>
              </p14:xfrm>
            </p:contentPart>
          </mc:Choice>
          <mc:Fallback xmlns="">
            <p:pic>
              <p:nvPicPr>
                <p:cNvPr id="31" name="Ink 30"/>
              </p:nvPicPr>
              <p:blipFill>
                <a:blip r:embed="rId32"/>
              </p:blipFill>
              <p:spPr>
                <a:xfrm>
                  <a:off x="4493656" y="3682560"/>
                  <a:ext cx="1516320" cy="8956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2" name="Ink 31"/>
                <p14:cNvContentPartPr/>
                <p14:nvPr/>
              </p14:nvContentPartPr>
              <p14:xfrm>
                <a:off x="4521736" y="4518120"/>
                <a:ext cx="1473120" cy="180720"/>
              </p14:xfrm>
            </p:contentPart>
          </mc:Choice>
          <mc:Fallback xmlns="">
            <p:pic>
              <p:nvPicPr>
                <p:cNvPr id="32" name="Ink 31"/>
              </p:nvPicPr>
              <p:blipFill>
                <a:blip r:embed="rId34"/>
              </p:blipFill>
              <p:spPr>
                <a:xfrm>
                  <a:off x="4521736" y="4518120"/>
                  <a:ext cx="1473120" cy="1807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4" name="Ink 33"/>
                <p14:cNvContentPartPr/>
                <p14:nvPr/>
              </p14:nvContentPartPr>
              <p14:xfrm>
                <a:off x="4658176" y="4072080"/>
                <a:ext cx="349560" cy="147240"/>
              </p14:xfrm>
            </p:contentPart>
          </mc:Choice>
          <mc:Fallback xmlns="">
            <p:pic>
              <p:nvPicPr>
                <p:cNvPr id="34" name="Ink 33"/>
              </p:nvPicPr>
              <p:blipFill>
                <a:blip r:embed="rId36"/>
              </p:blipFill>
              <p:spPr>
                <a:xfrm>
                  <a:off x="4658176" y="4072080"/>
                  <a:ext cx="349560" cy="14724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5" name="Ink 34"/>
                <p14:cNvContentPartPr/>
                <p14:nvPr/>
              </p14:nvContentPartPr>
              <p14:xfrm>
                <a:off x="5062456" y="3928800"/>
                <a:ext cx="397440" cy="263160"/>
              </p14:xfrm>
            </p:contentPart>
          </mc:Choice>
          <mc:Fallback xmlns="">
            <p:pic>
              <p:nvPicPr>
                <p:cNvPr id="35" name="Ink 34"/>
              </p:nvPicPr>
              <p:blipFill>
                <a:blip r:embed="rId38"/>
              </p:blipFill>
              <p:spPr>
                <a:xfrm>
                  <a:off x="5062456" y="3928800"/>
                  <a:ext cx="397440" cy="2631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6" name="Ink 35"/>
                <p14:cNvContentPartPr/>
                <p14:nvPr/>
              </p14:nvContentPartPr>
              <p14:xfrm>
                <a:off x="5487256" y="3867240"/>
                <a:ext cx="52920" cy="326160"/>
              </p14:xfrm>
            </p:contentPart>
          </mc:Choice>
          <mc:Fallback xmlns="">
            <p:pic>
              <p:nvPicPr>
                <p:cNvPr id="36" name="Ink 35"/>
              </p:nvPicPr>
              <p:blipFill>
                <a:blip r:embed="rId40"/>
              </p:blipFill>
              <p:spPr>
                <a:xfrm>
                  <a:off x="5487256" y="3867240"/>
                  <a:ext cx="52920" cy="3261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8" name="Ink 37"/>
                <p14:cNvContentPartPr/>
                <p14:nvPr/>
              </p14:nvContentPartPr>
              <p14:xfrm>
                <a:off x="4888936" y="4302120"/>
                <a:ext cx="111960" cy="18000"/>
              </p14:xfrm>
            </p:contentPart>
          </mc:Choice>
          <mc:Fallback xmlns="">
            <p:pic>
              <p:nvPicPr>
                <p:cNvPr id="38" name="Ink 37"/>
              </p:nvPicPr>
              <p:blipFill>
                <a:blip r:embed="rId42"/>
              </p:blipFill>
              <p:spPr>
                <a:xfrm>
                  <a:off x="4888936" y="4302120"/>
                  <a:ext cx="111960" cy="180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9" name="Ink 38"/>
                <p14:cNvContentPartPr/>
                <p14:nvPr/>
              </p14:nvContentPartPr>
              <p14:xfrm>
                <a:off x="4976056" y="4347480"/>
                <a:ext cx="11880" cy="173520"/>
              </p14:xfrm>
            </p:contentPart>
          </mc:Choice>
          <mc:Fallback xmlns="">
            <p:pic>
              <p:nvPicPr>
                <p:cNvPr id="39" name="Ink 38"/>
              </p:nvPicPr>
              <p:blipFill>
                <a:blip r:embed="rId44"/>
              </p:blipFill>
              <p:spPr>
                <a:xfrm>
                  <a:off x="4976056" y="4347480"/>
                  <a:ext cx="11880" cy="1735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0" name="Ink 39"/>
                <p14:cNvContentPartPr/>
                <p14:nvPr/>
              </p14:nvContentPartPr>
              <p14:xfrm>
                <a:off x="4964536" y="4300680"/>
                <a:ext cx="273600" cy="274320"/>
              </p14:xfrm>
            </p:contentPart>
          </mc:Choice>
          <mc:Fallback xmlns="">
            <p:pic>
              <p:nvPicPr>
                <p:cNvPr id="40" name="Ink 39"/>
              </p:nvPicPr>
              <p:blipFill>
                <a:blip r:embed="rId46"/>
              </p:blipFill>
              <p:spPr>
                <a:xfrm>
                  <a:off x="4964536" y="4300680"/>
                  <a:ext cx="273600" cy="2743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1" name="Ink 40"/>
                <p14:cNvContentPartPr/>
                <p14:nvPr/>
              </p14:nvContentPartPr>
              <p14:xfrm>
                <a:off x="5175856" y="4305000"/>
                <a:ext cx="254160" cy="280800"/>
              </p14:xfrm>
            </p:contentPart>
          </mc:Choice>
          <mc:Fallback xmlns="">
            <p:pic>
              <p:nvPicPr>
                <p:cNvPr id="41" name="Ink 40"/>
              </p:nvPicPr>
              <p:blipFill>
                <a:blip r:embed="rId48"/>
              </p:blipFill>
              <p:spPr>
                <a:xfrm>
                  <a:off x="5175856" y="4305000"/>
                  <a:ext cx="254160" cy="2808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2" name="Ink 41"/>
                <p14:cNvContentPartPr/>
                <p14:nvPr/>
              </p14:nvContentPartPr>
              <p14:xfrm>
                <a:off x="5405536" y="4334160"/>
                <a:ext cx="106920" cy="225000"/>
              </p14:xfrm>
            </p:contentPart>
          </mc:Choice>
          <mc:Fallback xmlns="">
            <p:pic>
              <p:nvPicPr>
                <p:cNvPr id="42" name="Ink 41"/>
              </p:nvPicPr>
              <p:blipFill>
                <a:blip r:embed="rId50"/>
              </p:blipFill>
              <p:spPr>
                <a:xfrm>
                  <a:off x="5405536" y="4334160"/>
                  <a:ext cx="106920" cy="225000"/>
                </a:xfrm>
                <a:prstGeom prst="rect"/>
              </p:spPr>
            </p:pic>
          </mc:Fallback>
        </mc:AlternateContent>
      </p:grpSp>
      <p:grpSp>
        <p:nvGrpSpPr>
          <p:cNvPr id="46" name="Group 45"/>
          <p:cNvGrpSpPr/>
          <p:nvPr/>
        </p:nvGrpSpPr>
        <p:grpSpPr>
          <a:xfrm>
            <a:off x="6216256" y="3867960"/>
            <a:ext cx="537120" cy="218880"/>
            <a:chOff x="6216256" y="3867960"/>
            <a:chExt cx="537120" cy="218880"/>
          </a:xfrm>
        </p:grpSpPr>
        <mc:AlternateContent xmlns:mc="http://schemas.openxmlformats.org/markup-compatibility/2006" xmlns:p14="http://schemas.microsoft.com/office/powerpoint/2010/main">
          <mc:Choice Requires="p14">
            <p:contentPart r:id="rId51" p14:bwMode="auto">
              <p14:nvContentPartPr>
                <p14:cNvPr id="44" name="Ink 43"/>
                <p14:cNvContentPartPr/>
                <p14:nvPr/>
              </p14:nvContentPartPr>
              <p14:xfrm>
                <a:off x="6216256" y="4010880"/>
                <a:ext cx="478800" cy="64080"/>
              </p14:xfrm>
            </p:contentPart>
          </mc:Choice>
          <mc:Fallback xmlns="">
            <p:pic>
              <p:nvPicPr>
                <p:cNvPr id="44" name="Ink 43"/>
              </p:nvPicPr>
              <p:blipFill>
                <a:blip r:embed="rId52"/>
              </p:blipFill>
              <p:spPr>
                <a:xfrm>
                  <a:off x="6216256" y="4010880"/>
                  <a:ext cx="478800" cy="640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5" name="Ink 44"/>
                <p14:cNvContentPartPr/>
                <p14:nvPr/>
              </p14:nvContentPartPr>
              <p14:xfrm>
                <a:off x="6612256" y="3867960"/>
                <a:ext cx="141120" cy="218880"/>
              </p14:xfrm>
            </p:contentPart>
          </mc:Choice>
          <mc:Fallback xmlns="">
            <p:pic>
              <p:nvPicPr>
                <p:cNvPr id="45" name="Ink 44"/>
              </p:nvPicPr>
              <p:blipFill>
                <a:blip r:embed="rId54"/>
              </p:blipFill>
              <p:spPr>
                <a:xfrm>
                  <a:off x="6612256" y="3867960"/>
                  <a:ext cx="141120" cy="218880"/>
                </a:xfrm>
                <a:prstGeom prst="rect"/>
              </p:spPr>
            </p:pic>
          </mc:Fallback>
        </mc:AlternateContent>
      </p:grpSp>
      <p:grpSp>
        <p:nvGrpSpPr>
          <p:cNvPr id="56" name="Group 55"/>
          <p:cNvGrpSpPr/>
          <p:nvPr/>
        </p:nvGrpSpPr>
        <p:grpSpPr>
          <a:xfrm>
            <a:off x="7209496" y="3636480"/>
            <a:ext cx="1204920" cy="516240"/>
            <a:chOff x="7209496" y="3636480"/>
            <a:chExt cx="1204920" cy="516240"/>
          </a:xfrm>
        </p:grpSpPr>
        <mc:AlternateContent xmlns:mc="http://schemas.openxmlformats.org/markup-compatibility/2006" xmlns:p14="http://schemas.microsoft.com/office/powerpoint/2010/main">
          <mc:Choice Requires="p14">
            <p:contentPart r:id="rId55" p14:bwMode="auto">
              <p14:nvContentPartPr>
                <p14:cNvPr id="47" name="Ink 46"/>
                <p14:cNvContentPartPr/>
                <p14:nvPr/>
              </p14:nvContentPartPr>
              <p14:xfrm>
                <a:off x="7209496" y="3782640"/>
                <a:ext cx="209520" cy="275760"/>
              </p14:xfrm>
            </p:contentPart>
          </mc:Choice>
          <mc:Fallback xmlns="">
            <p:pic>
              <p:nvPicPr>
                <p:cNvPr id="47" name="Ink 46"/>
              </p:nvPicPr>
              <p:blipFill>
                <a:blip r:embed="rId56"/>
              </p:blipFill>
              <p:spPr>
                <a:xfrm>
                  <a:off x="7209496" y="3782640"/>
                  <a:ext cx="209520" cy="2757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8" name="Ink 47"/>
                <p14:cNvContentPartPr/>
                <p14:nvPr/>
              </p14:nvContentPartPr>
              <p14:xfrm>
                <a:off x="7482376" y="3867960"/>
                <a:ext cx="209520" cy="146160"/>
              </p14:xfrm>
            </p:contentPart>
          </mc:Choice>
          <mc:Fallback xmlns="">
            <p:pic>
              <p:nvPicPr>
                <p:cNvPr id="48" name="Ink 47"/>
              </p:nvPicPr>
              <p:blipFill>
                <a:blip r:embed="rId58"/>
              </p:blipFill>
              <p:spPr>
                <a:xfrm>
                  <a:off x="7482376" y="3867960"/>
                  <a:ext cx="209520" cy="1461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9" name="Ink 48"/>
                <p14:cNvContentPartPr/>
                <p14:nvPr/>
              </p14:nvContentPartPr>
              <p14:xfrm>
                <a:off x="7689736" y="3773280"/>
                <a:ext cx="88920" cy="214920"/>
              </p14:xfrm>
            </p:contentPart>
          </mc:Choice>
          <mc:Fallback xmlns="">
            <p:pic>
              <p:nvPicPr>
                <p:cNvPr id="49" name="Ink 48"/>
              </p:nvPicPr>
              <p:blipFill>
                <a:blip r:embed="rId60"/>
              </p:blipFill>
              <p:spPr>
                <a:xfrm>
                  <a:off x="7689736" y="3773280"/>
                  <a:ext cx="88920" cy="21492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50" name="Ink 49"/>
                <p14:cNvContentPartPr/>
                <p14:nvPr/>
              </p14:nvContentPartPr>
              <p14:xfrm>
                <a:off x="7878016" y="3799200"/>
                <a:ext cx="112680" cy="159840"/>
              </p14:xfrm>
            </p:contentPart>
          </mc:Choice>
          <mc:Fallback xmlns="">
            <p:pic>
              <p:nvPicPr>
                <p:cNvPr id="50" name="Ink 49"/>
              </p:nvPicPr>
              <p:blipFill>
                <a:blip r:embed="rId62"/>
              </p:blipFill>
              <p:spPr>
                <a:xfrm>
                  <a:off x="7878016" y="3799200"/>
                  <a:ext cx="112680" cy="15984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51" name="Ink 50"/>
                <p14:cNvContentPartPr/>
                <p14:nvPr/>
              </p14:nvContentPartPr>
              <p14:xfrm>
                <a:off x="7876216" y="3823320"/>
                <a:ext cx="66240" cy="329400"/>
              </p14:xfrm>
            </p:contentPart>
          </mc:Choice>
          <mc:Fallback xmlns="">
            <p:pic>
              <p:nvPicPr>
                <p:cNvPr id="51" name="Ink 50"/>
              </p:nvPicPr>
              <p:blipFill>
                <a:blip r:embed="rId64"/>
              </p:blipFill>
              <p:spPr>
                <a:xfrm>
                  <a:off x="7876216" y="3823320"/>
                  <a:ext cx="66240" cy="3294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52" name="Ink 51"/>
                <p14:cNvContentPartPr/>
                <p14:nvPr/>
              </p14:nvContentPartPr>
              <p14:xfrm>
                <a:off x="8063416" y="3772200"/>
                <a:ext cx="344520" cy="180000"/>
              </p14:xfrm>
            </p:contentPart>
          </mc:Choice>
          <mc:Fallback xmlns="">
            <p:pic>
              <p:nvPicPr>
                <p:cNvPr id="52" name="Ink 51"/>
              </p:nvPicPr>
              <p:blipFill>
                <a:blip r:embed="rId66"/>
              </p:blipFill>
              <p:spPr>
                <a:xfrm>
                  <a:off x="8063416" y="3772200"/>
                  <a:ext cx="344520" cy="1800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5" name="Ink 54"/>
                <p14:cNvContentPartPr/>
                <p14:nvPr/>
              </p14:nvContentPartPr>
              <p14:xfrm>
                <a:off x="8274736" y="3636480"/>
                <a:ext cx="139680" cy="239400"/>
              </p14:xfrm>
            </p:contentPart>
          </mc:Choice>
          <mc:Fallback xmlns="">
            <p:pic>
              <p:nvPicPr>
                <p:cNvPr id="55" name="Ink 54"/>
              </p:nvPicPr>
              <p:blipFill>
                <a:blip r:embed="rId68"/>
              </p:blipFill>
              <p:spPr>
                <a:xfrm>
                  <a:off x="8274736" y="3636480"/>
                  <a:ext cx="139680" cy="239400"/>
                </a:xfrm>
                <a:prstGeom prst="rect"/>
              </p:spPr>
            </p:pic>
          </mc:Fallback>
        </mc:AlternateContent>
      </p:grpSp>
      <p:grpSp>
        <p:nvGrpSpPr>
          <p:cNvPr id="64" name="Group 63"/>
          <p:cNvGrpSpPr/>
          <p:nvPr/>
        </p:nvGrpSpPr>
        <p:grpSpPr>
          <a:xfrm>
            <a:off x="8736976" y="3583920"/>
            <a:ext cx="816840" cy="408600"/>
            <a:chOff x="8736976" y="3583920"/>
            <a:chExt cx="816840" cy="408600"/>
          </a:xfrm>
        </p:grpSpPr>
        <mc:AlternateContent xmlns:mc="http://schemas.openxmlformats.org/markup-compatibility/2006" xmlns:p14="http://schemas.microsoft.com/office/powerpoint/2010/main">
          <mc:Choice Requires="p14">
            <p:contentPart r:id="rId69" p14:bwMode="auto">
              <p14:nvContentPartPr>
                <p14:cNvPr id="57" name="Ink 56"/>
                <p14:cNvContentPartPr/>
                <p14:nvPr/>
              </p14:nvContentPartPr>
              <p14:xfrm>
                <a:off x="8736976" y="3635400"/>
                <a:ext cx="143280" cy="11880"/>
              </p14:xfrm>
            </p:contentPart>
          </mc:Choice>
          <mc:Fallback xmlns="">
            <p:pic>
              <p:nvPicPr>
                <p:cNvPr id="57" name="Ink 56"/>
              </p:nvPicPr>
              <p:blipFill>
                <a:blip r:embed="rId70"/>
              </p:blipFill>
              <p:spPr>
                <a:xfrm>
                  <a:off x="8736976" y="3635400"/>
                  <a:ext cx="143280" cy="118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8" name="Ink 57"/>
                <p14:cNvContentPartPr/>
                <p14:nvPr/>
              </p14:nvContentPartPr>
              <p14:xfrm>
                <a:off x="8818696" y="3642600"/>
                <a:ext cx="141480" cy="229680"/>
              </p14:xfrm>
            </p:contentPart>
          </mc:Choice>
          <mc:Fallback xmlns="">
            <p:pic>
              <p:nvPicPr>
                <p:cNvPr id="58" name="Ink 57"/>
              </p:nvPicPr>
              <p:blipFill>
                <a:blip r:embed="rId72"/>
              </p:blipFill>
              <p:spPr>
                <a:xfrm>
                  <a:off x="8818696" y="3642600"/>
                  <a:ext cx="141480" cy="2296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9" name="Ink 58"/>
                <p14:cNvContentPartPr/>
                <p14:nvPr/>
              </p14:nvContentPartPr>
              <p14:xfrm>
                <a:off x="8994376" y="3600120"/>
                <a:ext cx="97200" cy="7560"/>
              </p14:xfrm>
            </p:contentPart>
          </mc:Choice>
          <mc:Fallback xmlns="">
            <p:pic>
              <p:nvPicPr>
                <p:cNvPr id="59" name="Ink 58"/>
              </p:nvPicPr>
              <p:blipFill>
                <a:blip r:embed="rId74"/>
              </p:blipFill>
              <p:spPr>
                <a:xfrm>
                  <a:off x="8994376" y="3600120"/>
                  <a:ext cx="97200" cy="75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60" name="Ink 59"/>
                <p14:cNvContentPartPr/>
                <p14:nvPr/>
              </p14:nvContentPartPr>
              <p14:xfrm>
                <a:off x="9031816" y="3583920"/>
                <a:ext cx="130680" cy="232560"/>
              </p14:xfrm>
            </p:contentPart>
          </mc:Choice>
          <mc:Fallback xmlns="">
            <p:pic>
              <p:nvPicPr>
                <p:cNvPr id="60" name="Ink 59"/>
              </p:nvPicPr>
              <p:blipFill>
                <a:blip r:embed="rId76"/>
              </p:blipFill>
              <p:spPr>
                <a:xfrm>
                  <a:off x="9031816" y="3583920"/>
                  <a:ext cx="130680" cy="2325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61" name="Ink 60"/>
                <p14:cNvContentPartPr/>
                <p14:nvPr/>
              </p14:nvContentPartPr>
              <p14:xfrm>
                <a:off x="9010576" y="3648000"/>
                <a:ext cx="20520" cy="344520"/>
              </p14:xfrm>
            </p:contentPart>
          </mc:Choice>
          <mc:Fallback xmlns="">
            <p:pic>
              <p:nvPicPr>
                <p:cNvPr id="61" name="Ink 60"/>
              </p:nvPicPr>
              <p:blipFill>
                <a:blip r:embed="rId78"/>
              </p:blipFill>
              <p:spPr>
                <a:xfrm>
                  <a:off x="9010576" y="3648000"/>
                  <a:ext cx="20520" cy="34452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62" name="Ink 61"/>
                <p14:cNvContentPartPr/>
                <p14:nvPr/>
              </p14:nvContentPartPr>
              <p14:xfrm>
                <a:off x="9210376" y="3630360"/>
                <a:ext cx="228240" cy="279000"/>
              </p14:xfrm>
            </p:contentPart>
          </mc:Choice>
          <mc:Fallback xmlns="">
            <p:pic>
              <p:nvPicPr>
                <p:cNvPr id="62" name="Ink 61"/>
              </p:nvPicPr>
              <p:blipFill>
                <a:blip r:embed="rId80"/>
              </p:blipFill>
              <p:spPr>
                <a:xfrm>
                  <a:off x="9210376" y="3630360"/>
                  <a:ext cx="228240" cy="2790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63" name="Ink 62"/>
                <p14:cNvContentPartPr/>
                <p14:nvPr/>
              </p14:nvContentPartPr>
              <p14:xfrm>
                <a:off x="9540136" y="3844920"/>
                <a:ext cx="13680" cy="11880"/>
              </p14:xfrm>
            </p:contentPart>
          </mc:Choice>
          <mc:Fallback xmlns="">
            <p:pic>
              <p:nvPicPr>
                <p:cNvPr id="63" name="Ink 62"/>
              </p:nvPicPr>
              <p:blipFill>
                <a:blip r:embed="rId82"/>
              </p:blipFill>
              <p:spPr>
                <a:xfrm>
                  <a:off x="9540136" y="3844920"/>
                  <a:ext cx="13680" cy="11880"/>
                </a:xfrm>
                <a:prstGeom prst="rect"/>
              </p:spPr>
            </p:pic>
          </mc:Fallback>
        </mc:AlternateContent>
      </p:grpSp>
      <p:grpSp>
        <p:nvGrpSpPr>
          <p:cNvPr id="71" name="Group 70"/>
          <p:cNvGrpSpPr/>
          <p:nvPr/>
        </p:nvGrpSpPr>
        <p:grpSpPr>
          <a:xfrm>
            <a:off x="1654336" y="5671560"/>
            <a:ext cx="1063800" cy="469440"/>
            <a:chOff x="1654336" y="5671560"/>
            <a:chExt cx="1063800" cy="469440"/>
          </a:xfrm>
        </p:grpSpPr>
        <mc:AlternateContent xmlns:mc="http://schemas.openxmlformats.org/markup-compatibility/2006" xmlns:p14="http://schemas.microsoft.com/office/powerpoint/2010/main">
          <mc:Choice Requires="p14">
            <p:contentPart r:id="rId83" p14:bwMode="auto">
              <p14:nvContentPartPr>
                <p14:cNvPr id="65" name="Ink 64"/>
                <p14:cNvContentPartPr/>
                <p14:nvPr/>
              </p14:nvContentPartPr>
              <p14:xfrm>
                <a:off x="1654336" y="5671560"/>
                <a:ext cx="182160" cy="18000"/>
              </p14:xfrm>
            </p:contentPart>
          </mc:Choice>
          <mc:Fallback xmlns="">
            <p:pic>
              <p:nvPicPr>
                <p:cNvPr id="65" name="Ink 64"/>
              </p:nvPicPr>
              <p:blipFill>
                <a:blip r:embed="rId84"/>
              </p:blipFill>
              <p:spPr>
                <a:xfrm>
                  <a:off x="1654336" y="5671560"/>
                  <a:ext cx="182160" cy="180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6" name="Ink 65"/>
                <p14:cNvContentPartPr/>
                <p14:nvPr/>
              </p14:nvContentPartPr>
              <p14:xfrm>
                <a:off x="1760176" y="5750040"/>
                <a:ext cx="185760" cy="272880"/>
              </p14:xfrm>
            </p:contentPart>
          </mc:Choice>
          <mc:Fallback xmlns="">
            <p:pic>
              <p:nvPicPr>
                <p:cNvPr id="66" name="Ink 65"/>
              </p:nvPicPr>
              <p:blipFill>
                <a:blip r:embed="rId86"/>
              </p:blipFill>
              <p:spPr>
                <a:xfrm>
                  <a:off x="1760176" y="5750040"/>
                  <a:ext cx="185760" cy="2728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7" name="Ink 66"/>
                <p14:cNvContentPartPr/>
                <p14:nvPr/>
              </p14:nvContentPartPr>
              <p14:xfrm>
                <a:off x="1991296" y="5839320"/>
                <a:ext cx="126360" cy="102960"/>
              </p14:xfrm>
            </p:contentPart>
          </mc:Choice>
          <mc:Fallback xmlns="">
            <p:pic>
              <p:nvPicPr>
                <p:cNvPr id="67" name="Ink 66"/>
              </p:nvPicPr>
              <p:blipFill>
                <a:blip r:embed="rId88"/>
              </p:blipFill>
              <p:spPr>
                <a:xfrm>
                  <a:off x="1991296" y="5839320"/>
                  <a:ext cx="126360" cy="1029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8" name="Ink 67"/>
                <p14:cNvContentPartPr/>
                <p14:nvPr/>
              </p14:nvContentPartPr>
              <p14:xfrm>
                <a:off x="2224216" y="5757600"/>
                <a:ext cx="65160" cy="176760"/>
              </p14:xfrm>
            </p:contentPart>
          </mc:Choice>
          <mc:Fallback xmlns="">
            <p:pic>
              <p:nvPicPr>
                <p:cNvPr id="68" name="Ink 67"/>
              </p:nvPicPr>
              <p:blipFill>
                <a:blip r:embed="rId90"/>
              </p:blipFill>
              <p:spPr>
                <a:xfrm>
                  <a:off x="2224216" y="5757600"/>
                  <a:ext cx="65160" cy="1767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9" name="Ink 68"/>
                <p14:cNvContentPartPr/>
                <p14:nvPr/>
              </p14:nvContentPartPr>
              <p14:xfrm>
                <a:off x="2214496" y="5798640"/>
                <a:ext cx="313200" cy="342360"/>
              </p14:xfrm>
            </p:contentPart>
          </mc:Choice>
          <mc:Fallback xmlns="">
            <p:pic>
              <p:nvPicPr>
                <p:cNvPr id="69" name="Ink 68"/>
              </p:nvPicPr>
              <p:blipFill>
                <a:blip r:embed="rId92"/>
              </p:blipFill>
              <p:spPr>
                <a:xfrm>
                  <a:off x="2214496" y="5798640"/>
                  <a:ext cx="313200" cy="3423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70" name="Ink 69"/>
                <p14:cNvContentPartPr/>
                <p14:nvPr/>
              </p14:nvContentPartPr>
              <p14:xfrm>
                <a:off x="2514376" y="5675520"/>
                <a:ext cx="203760" cy="271800"/>
              </p14:xfrm>
            </p:contentPart>
          </mc:Choice>
          <mc:Fallback xmlns="">
            <p:pic>
              <p:nvPicPr>
                <p:cNvPr id="70" name="Ink 69"/>
              </p:nvPicPr>
              <p:blipFill>
                <a:blip r:embed="rId94"/>
              </p:blipFill>
              <p:spPr>
                <a:xfrm>
                  <a:off x="2514376" y="5675520"/>
                  <a:ext cx="203760" cy="271800"/>
                </a:xfrm>
                <a:prstGeom prst="rect"/>
              </p:spPr>
            </p:pic>
          </mc:Fallback>
        </mc:AlternateContent>
      </p:grpSp>
      <p:grpSp>
        <p:nvGrpSpPr>
          <p:cNvPr id="76" name="Group 75"/>
          <p:cNvGrpSpPr/>
          <p:nvPr/>
        </p:nvGrpSpPr>
        <p:grpSpPr>
          <a:xfrm>
            <a:off x="3213496" y="5315880"/>
            <a:ext cx="693000" cy="530280"/>
            <a:chOff x="3213496" y="5315880"/>
            <a:chExt cx="693000" cy="530280"/>
          </a:xfrm>
        </p:grpSpPr>
        <mc:AlternateContent xmlns:mc="http://schemas.openxmlformats.org/markup-compatibility/2006" xmlns:p14="http://schemas.microsoft.com/office/powerpoint/2010/main">
          <mc:Choice Requires="p14">
            <p:contentPart r:id="rId95" p14:bwMode="auto">
              <p14:nvContentPartPr>
                <p14:cNvPr id="72" name="Ink 71"/>
                <p14:cNvContentPartPr/>
                <p14:nvPr/>
              </p14:nvContentPartPr>
              <p14:xfrm>
                <a:off x="3213496" y="5526840"/>
                <a:ext cx="232200" cy="319320"/>
              </p14:xfrm>
            </p:contentPart>
          </mc:Choice>
          <mc:Fallback xmlns="">
            <p:pic>
              <p:nvPicPr>
                <p:cNvPr id="72" name="Ink 71"/>
              </p:nvPicPr>
              <p:blipFill>
                <a:blip r:embed="rId96"/>
              </p:blipFill>
              <p:spPr>
                <a:xfrm>
                  <a:off x="3213496" y="5526840"/>
                  <a:ext cx="232200" cy="3193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3" name="Ink 72"/>
                <p14:cNvContentPartPr/>
                <p14:nvPr/>
              </p14:nvContentPartPr>
              <p14:xfrm>
                <a:off x="3465136" y="5520000"/>
                <a:ext cx="155880" cy="74880"/>
              </p14:xfrm>
            </p:contentPart>
          </mc:Choice>
          <mc:Fallback xmlns="">
            <p:pic>
              <p:nvPicPr>
                <p:cNvPr id="73" name="Ink 72"/>
              </p:nvPicPr>
              <p:blipFill>
                <a:blip r:embed="rId98"/>
              </p:blipFill>
              <p:spPr>
                <a:xfrm>
                  <a:off x="3465136" y="5520000"/>
                  <a:ext cx="155880" cy="748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4" name="Ink 73"/>
                <p14:cNvContentPartPr/>
                <p14:nvPr/>
              </p14:nvContentPartPr>
              <p14:xfrm>
                <a:off x="3523456" y="5450520"/>
                <a:ext cx="340920" cy="269640"/>
              </p14:xfrm>
            </p:contentPart>
          </mc:Choice>
          <mc:Fallback xmlns="">
            <p:pic>
              <p:nvPicPr>
                <p:cNvPr id="74" name="Ink 73"/>
              </p:nvPicPr>
              <p:blipFill>
                <a:blip r:embed="rId100"/>
              </p:blipFill>
              <p:spPr>
                <a:xfrm>
                  <a:off x="3523456" y="5450520"/>
                  <a:ext cx="340920" cy="26964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75" name="Ink 74"/>
                <p14:cNvContentPartPr/>
                <p14:nvPr/>
              </p14:nvContentPartPr>
              <p14:xfrm>
                <a:off x="3835216" y="5315880"/>
                <a:ext cx="71280" cy="401400"/>
              </p14:xfrm>
            </p:contentPart>
          </mc:Choice>
          <mc:Fallback xmlns="">
            <p:pic>
              <p:nvPicPr>
                <p:cNvPr id="75" name="Ink 74"/>
              </p:nvPicPr>
              <p:blipFill>
                <a:blip r:embed="rId102"/>
              </p:blipFill>
              <p:spPr>
                <a:xfrm>
                  <a:off x="3835216" y="5315880"/>
                  <a:ext cx="71280" cy="401400"/>
                </a:xfrm>
                <a:prstGeom prst="rect"/>
              </p:spPr>
            </p:pic>
          </mc:Fallback>
        </mc:AlternateContent>
      </p:grpSp>
      <p:grpSp>
        <p:nvGrpSpPr>
          <p:cNvPr id="108" name="Group 107"/>
          <p:cNvGrpSpPr/>
          <p:nvPr/>
        </p:nvGrpSpPr>
        <p:grpSpPr>
          <a:xfrm>
            <a:off x="4242376" y="5116800"/>
            <a:ext cx="4743720" cy="991080"/>
            <a:chOff x="4242376" y="5116800"/>
            <a:chExt cx="4743720" cy="991080"/>
          </a:xfrm>
        </p:grpSpPr>
        <mc:AlternateContent xmlns:mc="http://schemas.openxmlformats.org/markup-compatibility/2006" xmlns:p14="http://schemas.microsoft.com/office/powerpoint/2010/main">
          <mc:Choice Requires="p14">
            <p:contentPart r:id="rId103" p14:bwMode="auto">
              <p14:nvContentPartPr>
                <p14:cNvPr id="77" name="Ink 76"/>
                <p14:cNvContentPartPr/>
                <p14:nvPr/>
              </p14:nvContentPartPr>
              <p14:xfrm>
                <a:off x="4242376" y="5533320"/>
                <a:ext cx="489960" cy="99000"/>
              </p14:xfrm>
            </p:contentPart>
          </mc:Choice>
          <mc:Fallback xmlns="">
            <p:pic>
              <p:nvPicPr>
                <p:cNvPr id="77" name="Ink 76"/>
              </p:nvPicPr>
              <p:blipFill>
                <a:blip r:embed="rId104"/>
              </p:blipFill>
              <p:spPr>
                <a:xfrm>
                  <a:off x="4242376" y="5533320"/>
                  <a:ext cx="489960" cy="990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8" name="Ink 77"/>
                <p14:cNvContentPartPr/>
                <p14:nvPr/>
              </p14:nvContentPartPr>
              <p14:xfrm>
                <a:off x="4681576" y="5382120"/>
                <a:ext cx="151200" cy="275400"/>
              </p14:xfrm>
            </p:contentPart>
          </mc:Choice>
          <mc:Fallback xmlns="">
            <p:pic>
              <p:nvPicPr>
                <p:cNvPr id="78" name="Ink 77"/>
              </p:nvPicPr>
              <p:blipFill>
                <a:blip r:embed="rId106"/>
              </p:blipFill>
              <p:spPr>
                <a:xfrm>
                  <a:off x="4681576" y="5382120"/>
                  <a:ext cx="151200" cy="2754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80" name="Ink 79"/>
                <p14:cNvContentPartPr/>
                <p14:nvPr/>
              </p14:nvContentPartPr>
              <p14:xfrm>
                <a:off x="4995496" y="5202840"/>
                <a:ext cx="39600" cy="839520"/>
              </p14:xfrm>
            </p:contentPart>
          </mc:Choice>
          <mc:Fallback xmlns="">
            <p:pic>
              <p:nvPicPr>
                <p:cNvPr id="80" name="Ink 79"/>
              </p:nvPicPr>
              <p:blipFill>
                <a:blip r:embed="rId108"/>
              </p:blipFill>
              <p:spPr>
                <a:xfrm>
                  <a:off x="4995496" y="5202840"/>
                  <a:ext cx="39600" cy="8395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81" name="Ink 80"/>
                <p14:cNvContentPartPr/>
                <p14:nvPr/>
              </p14:nvContentPartPr>
              <p14:xfrm>
                <a:off x="5007376" y="5166840"/>
                <a:ext cx="1471680" cy="718200"/>
              </p14:xfrm>
            </p:contentPart>
          </mc:Choice>
          <mc:Fallback xmlns="">
            <p:pic>
              <p:nvPicPr>
                <p:cNvPr id="81" name="Ink 80"/>
              </p:nvPicPr>
              <p:blipFill>
                <a:blip r:embed="rId110"/>
              </p:blipFill>
              <p:spPr>
                <a:xfrm>
                  <a:off x="5007376" y="5166840"/>
                  <a:ext cx="1471680" cy="7182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82" name="Ink 81"/>
                <p14:cNvContentPartPr/>
                <p14:nvPr/>
              </p14:nvContentPartPr>
              <p14:xfrm>
                <a:off x="5094856" y="6035880"/>
                <a:ext cx="1286640" cy="47160"/>
              </p14:xfrm>
            </p:contentPart>
          </mc:Choice>
          <mc:Fallback xmlns="">
            <p:pic>
              <p:nvPicPr>
                <p:cNvPr id="82" name="Ink 81"/>
              </p:nvPicPr>
              <p:blipFill>
                <a:blip r:embed="rId112"/>
              </p:blipFill>
              <p:spPr>
                <a:xfrm>
                  <a:off x="5094856" y="6035880"/>
                  <a:ext cx="1286640" cy="471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84" name="Ink 83"/>
                <p14:cNvContentPartPr/>
                <p14:nvPr/>
              </p14:nvContentPartPr>
              <p14:xfrm>
                <a:off x="5187736" y="5464560"/>
                <a:ext cx="357120" cy="220680"/>
              </p14:xfrm>
            </p:contentPart>
          </mc:Choice>
          <mc:Fallback xmlns="">
            <p:pic>
              <p:nvPicPr>
                <p:cNvPr id="84" name="Ink 83"/>
              </p:nvPicPr>
              <p:blipFill>
                <a:blip r:embed="rId114"/>
              </p:blipFill>
              <p:spPr>
                <a:xfrm>
                  <a:off x="5187736" y="5464560"/>
                  <a:ext cx="357120" cy="22068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85" name="Ink 84"/>
                <p14:cNvContentPartPr/>
                <p14:nvPr/>
              </p14:nvContentPartPr>
              <p14:xfrm>
                <a:off x="5635936" y="5379960"/>
                <a:ext cx="358200" cy="224640"/>
              </p14:xfrm>
            </p:contentPart>
          </mc:Choice>
          <mc:Fallback xmlns="">
            <p:pic>
              <p:nvPicPr>
                <p:cNvPr id="85" name="Ink 84"/>
              </p:nvPicPr>
              <p:blipFill>
                <a:blip r:embed="rId116"/>
              </p:blipFill>
              <p:spPr>
                <a:xfrm>
                  <a:off x="5635936" y="5379960"/>
                  <a:ext cx="358200" cy="22464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6" name="Ink 85"/>
                <p14:cNvContentPartPr/>
                <p14:nvPr/>
              </p14:nvContentPartPr>
              <p14:xfrm>
                <a:off x="6009976" y="5275200"/>
                <a:ext cx="36720" cy="350640"/>
              </p14:xfrm>
            </p:contentPart>
          </mc:Choice>
          <mc:Fallback xmlns="">
            <p:pic>
              <p:nvPicPr>
                <p:cNvPr id="86" name="Ink 85"/>
              </p:nvPicPr>
              <p:blipFill>
                <a:blip r:embed="rId118"/>
              </p:blipFill>
              <p:spPr>
                <a:xfrm>
                  <a:off x="6009976" y="5275200"/>
                  <a:ext cx="36720" cy="3506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88" name="Ink 87"/>
                <p14:cNvContentPartPr/>
                <p14:nvPr/>
              </p14:nvContentPartPr>
              <p14:xfrm>
                <a:off x="5272696" y="5792520"/>
                <a:ext cx="145080" cy="194400"/>
              </p14:xfrm>
            </p:contentPart>
          </mc:Choice>
          <mc:Fallback xmlns="">
            <p:pic>
              <p:nvPicPr>
                <p:cNvPr id="88" name="Ink 87"/>
              </p:nvPicPr>
              <p:blipFill>
                <a:blip r:embed="rId120"/>
              </p:blipFill>
              <p:spPr>
                <a:xfrm>
                  <a:off x="5272696" y="5792520"/>
                  <a:ext cx="145080" cy="1944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89" name="Ink 88"/>
                <p14:cNvContentPartPr/>
                <p14:nvPr/>
              </p14:nvContentPartPr>
              <p14:xfrm>
                <a:off x="5467816" y="5821680"/>
                <a:ext cx="124560" cy="36720"/>
              </p14:xfrm>
            </p:contentPart>
          </mc:Choice>
          <mc:Fallback xmlns="">
            <p:pic>
              <p:nvPicPr>
                <p:cNvPr id="89" name="Ink 88"/>
              </p:nvPicPr>
              <p:blipFill>
                <a:blip r:embed="rId122"/>
              </p:blipFill>
              <p:spPr>
                <a:xfrm>
                  <a:off x="5467816" y="5821680"/>
                  <a:ext cx="124560" cy="3672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90" name="Ink 89"/>
                <p14:cNvContentPartPr/>
                <p14:nvPr/>
              </p14:nvContentPartPr>
              <p14:xfrm>
                <a:off x="5539816" y="5744640"/>
                <a:ext cx="329760" cy="209520"/>
              </p14:xfrm>
            </p:contentPart>
          </mc:Choice>
          <mc:Fallback xmlns="">
            <p:pic>
              <p:nvPicPr>
                <p:cNvPr id="90" name="Ink 89"/>
              </p:nvPicPr>
              <p:blipFill>
                <a:blip r:embed="rId124"/>
              </p:blipFill>
              <p:spPr>
                <a:xfrm>
                  <a:off x="5539816" y="5744640"/>
                  <a:ext cx="329760" cy="2095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91" name="Ink 90"/>
                <p14:cNvContentPartPr/>
                <p14:nvPr/>
              </p14:nvContentPartPr>
              <p14:xfrm>
                <a:off x="5958856" y="5772720"/>
                <a:ext cx="18360" cy="34920"/>
              </p14:xfrm>
            </p:contentPart>
          </mc:Choice>
          <mc:Fallback xmlns="">
            <p:pic>
              <p:nvPicPr>
                <p:cNvPr id="91" name="Ink 90"/>
              </p:nvPicPr>
              <p:blipFill>
                <a:blip r:embed="rId126"/>
              </p:blipFill>
              <p:spPr>
                <a:xfrm>
                  <a:off x="5958856" y="5772720"/>
                  <a:ext cx="18360" cy="349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92" name="Ink 91"/>
                <p14:cNvContentPartPr/>
                <p14:nvPr/>
              </p14:nvContentPartPr>
              <p14:xfrm>
                <a:off x="5956696" y="5657880"/>
                <a:ext cx="47160" cy="310320"/>
              </p14:xfrm>
            </p:contentPart>
          </mc:Choice>
          <mc:Fallback xmlns="">
            <p:pic>
              <p:nvPicPr>
                <p:cNvPr id="92" name="Ink 91"/>
              </p:nvPicPr>
              <p:blipFill>
                <a:blip r:embed="rId128"/>
              </p:blipFill>
              <p:spPr>
                <a:xfrm>
                  <a:off x="5956696" y="5657880"/>
                  <a:ext cx="47160" cy="31032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94" name="Ink 93"/>
                <p14:cNvContentPartPr/>
                <p14:nvPr/>
              </p14:nvContentPartPr>
              <p14:xfrm>
                <a:off x="6664816" y="5482560"/>
                <a:ext cx="470160" cy="18360"/>
              </p14:xfrm>
            </p:contentPart>
          </mc:Choice>
          <mc:Fallback xmlns="">
            <p:pic>
              <p:nvPicPr>
                <p:cNvPr id="94" name="Ink 93"/>
              </p:nvPicPr>
              <p:blipFill>
                <a:blip r:embed="rId130"/>
              </p:blipFill>
              <p:spPr>
                <a:xfrm>
                  <a:off x="6664816" y="5482560"/>
                  <a:ext cx="470160" cy="183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95" name="Ink 94"/>
                <p14:cNvContentPartPr/>
                <p14:nvPr/>
              </p14:nvContentPartPr>
              <p14:xfrm>
                <a:off x="7000336" y="5334960"/>
                <a:ext cx="217080" cy="255600"/>
              </p14:xfrm>
            </p:contentPart>
          </mc:Choice>
          <mc:Fallback xmlns="">
            <p:pic>
              <p:nvPicPr>
                <p:cNvPr id="95" name="Ink 94"/>
              </p:nvPicPr>
              <p:blipFill>
                <a:blip r:embed="rId132"/>
              </p:blipFill>
              <p:spPr>
                <a:xfrm>
                  <a:off x="7000336" y="5334960"/>
                  <a:ext cx="217080" cy="2556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96" name="Ink 95"/>
                <p14:cNvContentPartPr/>
                <p14:nvPr/>
              </p14:nvContentPartPr>
              <p14:xfrm>
                <a:off x="7523056" y="5142720"/>
                <a:ext cx="292680" cy="371160"/>
              </p14:xfrm>
            </p:contentPart>
          </mc:Choice>
          <mc:Fallback xmlns="">
            <p:pic>
              <p:nvPicPr>
                <p:cNvPr id="96" name="Ink 95"/>
              </p:nvPicPr>
              <p:blipFill>
                <a:blip r:embed="rId134"/>
              </p:blipFill>
              <p:spPr>
                <a:xfrm>
                  <a:off x="7523056" y="5142720"/>
                  <a:ext cx="292680" cy="3711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97" name="Ink 96"/>
                <p14:cNvContentPartPr/>
                <p14:nvPr/>
              </p14:nvContentPartPr>
              <p14:xfrm>
                <a:off x="7883056" y="5289960"/>
                <a:ext cx="248760" cy="126000"/>
              </p14:xfrm>
            </p:contentPart>
          </mc:Choice>
          <mc:Fallback xmlns="">
            <p:pic>
              <p:nvPicPr>
                <p:cNvPr id="97" name="Ink 96"/>
              </p:nvPicPr>
              <p:blipFill>
                <a:blip r:embed="rId136"/>
              </p:blipFill>
              <p:spPr>
                <a:xfrm>
                  <a:off x="7883056" y="5289960"/>
                  <a:ext cx="248760" cy="1260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98" name="Ink 97"/>
                <p14:cNvContentPartPr/>
                <p14:nvPr/>
              </p14:nvContentPartPr>
              <p14:xfrm>
                <a:off x="8165296" y="5192400"/>
                <a:ext cx="116640" cy="223200"/>
              </p14:xfrm>
            </p:contentPart>
          </mc:Choice>
          <mc:Fallback xmlns="">
            <p:pic>
              <p:nvPicPr>
                <p:cNvPr id="98" name="Ink 97"/>
              </p:nvPicPr>
              <p:blipFill>
                <a:blip r:embed="rId138"/>
              </p:blipFill>
              <p:spPr>
                <a:xfrm>
                  <a:off x="8165296" y="5192400"/>
                  <a:ext cx="116640" cy="2232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99" name="Ink 98"/>
                <p14:cNvContentPartPr/>
                <p14:nvPr/>
              </p14:nvContentPartPr>
              <p14:xfrm>
                <a:off x="8434216" y="5217240"/>
                <a:ext cx="122040" cy="219240"/>
              </p14:xfrm>
            </p:contentPart>
          </mc:Choice>
          <mc:Fallback xmlns="">
            <p:pic>
              <p:nvPicPr>
                <p:cNvPr id="99" name="Ink 98"/>
              </p:nvPicPr>
              <p:blipFill>
                <a:blip r:embed="rId140"/>
              </p:blipFill>
              <p:spPr>
                <a:xfrm>
                  <a:off x="8434216" y="5217240"/>
                  <a:ext cx="122040" cy="21924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00" name="Ink 99"/>
                <p14:cNvContentPartPr/>
                <p14:nvPr/>
              </p14:nvContentPartPr>
              <p14:xfrm>
                <a:off x="8461576" y="5286720"/>
                <a:ext cx="23040" cy="363960"/>
              </p14:xfrm>
            </p:contentPart>
          </mc:Choice>
          <mc:Fallback xmlns="">
            <p:pic>
              <p:nvPicPr>
                <p:cNvPr id="100" name="Ink 99"/>
              </p:nvPicPr>
              <p:blipFill>
                <a:blip r:embed="rId142"/>
              </p:blipFill>
              <p:spPr>
                <a:xfrm>
                  <a:off x="8461576" y="5286720"/>
                  <a:ext cx="23040" cy="3639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01" name="Ink 100"/>
                <p14:cNvContentPartPr/>
                <p14:nvPr/>
              </p14:nvContentPartPr>
              <p14:xfrm>
                <a:off x="8690896" y="5242080"/>
                <a:ext cx="295200" cy="106920"/>
              </p14:xfrm>
            </p:contentPart>
          </mc:Choice>
          <mc:Fallback xmlns="">
            <p:pic>
              <p:nvPicPr>
                <p:cNvPr id="101" name="Ink 100"/>
              </p:nvPicPr>
              <p:blipFill>
                <a:blip r:embed="rId144"/>
              </p:blipFill>
              <p:spPr>
                <a:xfrm>
                  <a:off x="8690896" y="5242080"/>
                  <a:ext cx="295200" cy="1069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02" name="Ink 101"/>
                <p14:cNvContentPartPr/>
                <p14:nvPr/>
              </p14:nvContentPartPr>
              <p14:xfrm>
                <a:off x="8952976" y="5116800"/>
                <a:ext cx="25200" cy="329040"/>
              </p14:xfrm>
            </p:contentPart>
          </mc:Choice>
          <mc:Fallback xmlns="">
            <p:pic>
              <p:nvPicPr>
                <p:cNvPr id="102" name="Ink 101"/>
              </p:nvPicPr>
              <p:blipFill>
                <a:blip r:embed="rId146"/>
              </p:blipFill>
              <p:spPr>
                <a:xfrm>
                  <a:off x="8952976" y="5116800"/>
                  <a:ext cx="25200" cy="32904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03" name="Ink 102"/>
                <p14:cNvContentPartPr/>
                <p14:nvPr/>
              </p14:nvContentPartPr>
              <p14:xfrm>
                <a:off x="7915456" y="5834640"/>
                <a:ext cx="220320" cy="273240"/>
              </p14:xfrm>
            </p:contentPart>
          </mc:Choice>
          <mc:Fallback xmlns="">
            <p:pic>
              <p:nvPicPr>
                <p:cNvPr id="103" name="Ink 102"/>
              </p:nvPicPr>
              <p:blipFill>
                <a:blip r:embed="rId148"/>
              </p:blipFill>
              <p:spPr>
                <a:xfrm>
                  <a:off x="7915456" y="5834640"/>
                  <a:ext cx="220320" cy="27324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04" name="Ink 103"/>
                <p14:cNvContentPartPr/>
                <p14:nvPr/>
              </p14:nvContentPartPr>
              <p14:xfrm>
                <a:off x="8110576" y="5879640"/>
                <a:ext cx="218520" cy="26280"/>
              </p14:xfrm>
            </p:contentPart>
          </mc:Choice>
          <mc:Fallback xmlns="">
            <p:pic>
              <p:nvPicPr>
                <p:cNvPr id="104" name="Ink 103"/>
              </p:nvPicPr>
              <p:blipFill>
                <a:blip r:embed="rId150"/>
              </p:blipFill>
              <p:spPr>
                <a:xfrm>
                  <a:off x="8110576" y="5879640"/>
                  <a:ext cx="218520" cy="262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05" name="Ink 104"/>
                <p14:cNvContentPartPr/>
                <p14:nvPr/>
              </p14:nvContentPartPr>
              <p14:xfrm>
                <a:off x="8256376" y="5772720"/>
                <a:ext cx="310680" cy="257400"/>
              </p14:xfrm>
            </p:contentPart>
          </mc:Choice>
          <mc:Fallback xmlns="">
            <p:pic>
              <p:nvPicPr>
                <p:cNvPr id="105" name="Ink 104"/>
              </p:nvPicPr>
              <p:blipFill>
                <a:blip r:embed="rId152"/>
              </p:blipFill>
              <p:spPr>
                <a:xfrm>
                  <a:off x="8256376" y="5772720"/>
                  <a:ext cx="310680" cy="2574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06" name="Ink 105"/>
                <p14:cNvContentPartPr/>
                <p14:nvPr/>
              </p14:nvContentPartPr>
              <p14:xfrm>
                <a:off x="8713936" y="5840400"/>
                <a:ext cx="21600" cy="245160"/>
              </p14:xfrm>
            </p:contentPart>
          </mc:Choice>
          <mc:Fallback xmlns="">
            <p:pic>
              <p:nvPicPr>
                <p:cNvPr id="106" name="Ink 105"/>
              </p:nvPicPr>
              <p:blipFill>
                <a:blip r:embed="rId154"/>
              </p:blipFill>
              <p:spPr>
                <a:xfrm>
                  <a:off x="8713936" y="5840400"/>
                  <a:ext cx="21600" cy="245160"/>
                </a:xfrm>
                <a:prstGeom prst="rect"/>
              </p:spPr>
            </p:pic>
          </mc:Fallback>
        </mc:AlternateContent>
      </p:grpSp>
      <p:grpSp>
        <p:nvGrpSpPr>
          <p:cNvPr id="125" name="Group 124"/>
          <p:cNvGrpSpPr/>
          <p:nvPr/>
        </p:nvGrpSpPr>
        <p:grpSpPr>
          <a:xfrm>
            <a:off x="1984816" y="4499040"/>
            <a:ext cx="1219680" cy="912240"/>
            <a:chOff x="1984816" y="4499040"/>
            <a:chExt cx="1219680" cy="912240"/>
          </a:xfrm>
        </p:grpSpPr>
        <mc:AlternateContent xmlns:mc="http://schemas.openxmlformats.org/markup-compatibility/2006" xmlns:p14="http://schemas.microsoft.com/office/powerpoint/2010/main">
          <mc:Choice Requires="p14">
            <p:contentPart r:id="rId155" p14:bwMode="auto">
              <p14:nvContentPartPr>
                <p14:cNvPr id="109" name="Ink 108"/>
                <p14:cNvContentPartPr/>
                <p14:nvPr/>
              </p14:nvContentPartPr>
              <p14:xfrm>
                <a:off x="2501416" y="4538280"/>
                <a:ext cx="18000" cy="236520"/>
              </p14:xfrm>
            </p:contentPart>
          </mc:Choice>
          <mc:Fallback xmlns="">
            <p:pic>
              <p:nvPicPr>
                <p:cNvPr id="109" name="Ink 108"/>
              </p:nvPicPr>
              <p:blipFill>
                <a:blip r:embed="rId156"/>
              </p:blipFill>
              <p:spPr>
                <a:xfrm>
                  <a:off x="2501416" y="4538280"/>
                  <a:ext cx="18000" cy="23652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10" name="Ink 109"/>
                <p14:cNvContentPartPr/>
                <p14:nvPr/>
              </p14:nvContentPartPr>
              <p14:xfrm>
                <a:off x="2421856" y="4499040"/>
                <a:ext cx="89640" cy="146880"/>
              </p14:xfrm>
            </p:contentPart>
          </mc:Choice>
          <mc:Fallback xmlns="">
            <p:pic>
              <p:nvPicPr>
                <p:cNvPr id="110" name="Ink 109"/>
              </p:nvPicPr>
              <p:blipFill>
                <a:blip r:embed="rId158"/>
              </p:blipFill>
              <p:spPr>
                <a:xfrm>
                  <a:off x="2421856" y="4499040"/>
                  <a:ext cx="89640" cy="14688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11" name="Ink 110"/>
                <p14:cNvContentPartPr/>
                <p14:nvPr/>
              </p14:nvContentPartPr>
              <p14:xfrm>
                <a:off x="2519056" y="4524960"/>
                <a:ext cx="111960" cy="58320"/>
              </p14:xfrm>
            </p:contentPart>
          </mc:Choice>
          <mc:Fallback xmlns="">
            <p:pic>
              <p:nvPicPr>
                <p:cNvPr id="111" name="Ink 110"/>
              </p:nvPicPr>
              <p:blipFill>
                <a:blip r:embed="rId160"/>
              </p:blipFill>
              <p:spPr>
                <a:xfrm>
                  <a:off x="2519056" y="4524960"/>
                  <a:ext cx="111960" cy="583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13" name="Ink 112"/>
                <p14:cNvContentPartPr/>
                <p14:nvPr/>
              </p14:nvContentPartPr>
              <p14:xfrm>
                <a:off x="2038816" y="4901160"/>
                <a:ext cx="23400" cy="187920"/>
              </p14:xfrm>
            </p:contentPart>
          </mc:Choice>
          <mc:Fallback xmlns="">
            <p:pic>
              <p:nvPicPr>
                <p:cNvPr id="113" name="Ink 112"/>
              </p:nvPicPr>
              <p:blipFill>
                <a:blip r:embed="rId162"/>
              </p:blipFill>
              <p:spPr>
                <a:xfrm>
                  <a:off x="2038816" y="4901160"/>
                  <a:ext cx="23400" cy="18792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14" name="Ink 113"/>
                <p14:cNvContentPartPr/>
                <p14:nvPr/>
              </p14:nvContentPartPr>
              <p14:xfrm>
                <a:off x="1984816" y="4865880"/>
                <a:ext cx="228960" cy="241560"/>
              </p14:xfrm>
            </p:contentPart>
          </mc:Choice>
          <mc:Fallback xmlns="">
            <p:pic>
              <p:nvPicPr>
                <p:cNvPr id="114" name="Ink 113"/>
              </p:nvPicPr>
              <p:blipFill>
                <a:blip r:embed="rId164"/>
              </p:blipFill>
              <p:spPr>
                <a:xfrm>
                  <a:off x="1984816" y="4865880"/>
                  <a:ext cx="228960" cy="2415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15" name="Ink 114"/>
                <p14:cNvContentPartPr/>
                <p14:nvPr/>
              </p14:nvContentPartPr>
              <p14:xfrm>
                <a:off x="2463256" y="4845360"/>
                <a:ext cx="196920" cy="105840"/>
              </p14:xfrm>
            </p:contentPart>
          </mc:Choice>
          <mc:Fallback xmlns="">
            <p:pic>
              <p:nvPicPr>
                <p:cNvPr id="115" name="Ink 114"/>
              </p:nvPicPr>
              <p:blipFill>
                <a:blip r:embed="rId166"/>
              </p:blipFill>
              <p:spPr>
                <a:xfrm>
                  <a:off x="2463256" y="4845360"/>
                  <a:ext cx="196920" cy="1058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16" name="Ink 115"/>
                <p14:cNvContentPartPr/>
                <p14:nvPr/>
              </p14:nvContentPartPr>
              <p14:xfrm>
                <a:off x="2550016" y="4822320"/>
                <a:ext cx="75960" cy="290520"/>
              </p14:xfrm>
            </p:contentPart>
          </mc:Choice>
          <mc:Fallback xmlns="">
            <p:pic>
              <p:nvPicPr>
                <p:cNvPr id="116" name="Ink 115"/>
              </p:nvPicPr>
              <p:blipFill>
                <a:blip r:embed="rId168"/>
              </p:blipFill>
              <p:spPr>
                <a:xfrm>
                  <a:off x="2550016" y="4822320"/>
                  <a:ext cx="75960" cy="29052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17" name="Ink 116"/>
                <p14:cNvContentPartPr/>
                <p14:nvPr/>
              </p14:nvContentPartPr>
              <p14:xfrm>
                <a:off x="2735776" y="4850400"/>
                <a:ext cx="295200" cy="176760"/>
              </p14:xfrm>
            </p:contentPart>
          </mc:Choice>
          <mc:Fallback xmlns="">
            <p:pic>
              <p:nvPicPr>
                <p:cNvPr id="117" name="Ink 116"/>
              </p:nvPicPr>
              <p:blipFill>
                <a:blip r:embed="rId170"/>
              </p:blipFill>
              <p:spPr>
                <a:xfrm>
                  <a:off x="2735776" y="4850400"/>
                  <a:ext cx="295200" cy="1767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18" name="Ink 117"/>
                <p14:cNvContentPartPr/>
                <p14:nvPr/>
              </p14:nvContentPartPr>
              <p14:xfrm>
                <a:off x="3006136" y="4756800"/>
                <a:ext cx="198360" cy="245160"/>
              </p14:xfrm>
            </p:contentPart>
          </mc:Choice>
          <mc:Fallback xmlns="">
            <p:pic>
              <p:nvPicPr>
                <p:cNvPr id="118" name="Ink 117"/>
              </p:nvPicPr>
              <p:blipFill>
                <a:blip r:embed="rId172"/>
              </p:blipFill>
              <p:spPr>
                <a:xfrm>
                  <a:off x="3006136" y="4756800"/>
                  <a:ext cx="198360" cy="24516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20" name="Ink 119"/>
                <p14:cNvContentPartPr/>
                <p14:nvPr/>
              </p14:nvContentPartPr>
              <p14:xfrm>
                <a:off x="2217376" y="4899360"/>
                <a:ext cx="95400" cy="48960"/>
              </p14:xfrm>
            </p:contentPart>
          </mc:Choice>
          <mc:Fallback xmlns="">
            <p:pic>
              <p:nvPicPr>
                <p:cNvPr id="120" name="Ink 119"/>
              </p:nvPicPr>
              <p:blipFill>
                <a:blip r:embed="rId174"/>
              </p:blipFill>
              <p:spPr>
                <a:xfrm>
                  <a:off x="2217376" y="4899360"/>
                  <a:ext cx="95400" cy="489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21" name="Ink 120"/>
                <p14:cNvContentPartPr/>
                <p14:nvPr/>
              </p14:nvContentPartPr>
              <p14:xfrm>
                <a:off x="2251216" y="4812240"/>
                <a:ext cx="112680" cy="249480"/>
              </p14:xfrm>
            </p:contentPart>
          </mc:Choice>
          <mc:Fallback xmlns="">
            <p:pic>
              <p:nvPicPr>
                <p:cNvPr id="121" name="Ink 120"/>
              </p:nvPicPr>
              <p:blipFill>
                <a:blip r:embed="rId176"/>
              </p:blipFill>
              <p:spPr>
                <a:xfrm>
                  <a:off x="2251216" y="4812240"/>
                  <a:ext cx="112680" cy="2494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22" name="Ink 121"/>
                <p14:cNvContentPartPr/>
                <p14:nvPr/>
              </p14:nvContentPartPr>
              <p14:xfrm>
                <a:off x="2388376" y="4904040"/>
                <a:ext cx="113760" cy="23400"/>
              </p14:xfrm>
            </p:contentPart>
          </mc:Choice>
          <mc:Fallback xmlns="">
            <p:pic>
              <p:nvPicPr>
                <p:cNvPr id="122" name="Ink 121"/>
              </p:nvPicPr>
              <p:blipFill>
                <a:blip r:embed="rId178"/>
              </p:blipFill>
              <p:spPr>
                <a:xfrm>
                  <a:off x="2388376" y="4904040"/>
                  <a:ext cx="113760" cy="234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23" name="Ink 122"/>
                <p14:cNvContentPartPr/>
                <p14:nvPr/>
              </p14:nvContentPartPr>
              <p14:xfrm>
                <a:off x="2523736" y="5149560"/>
                <a:ext cx="55080" cy="261720"/>
              </p14:xfrm>
            </p:contentPart>
          </mc:Choice>
          <mc:Fallback xmlns="">
            <p:pic>
              <p:nvPicPr>
                <p:cNvPr id="123" name="Ink 122"/>
              </p:nvPicPr>
              <p:blipFill>
                <a:blip r:embed="rId180"/>
              </p:blipFill>
              <p:spPr>
                <a:xfrm>
                  <a:off x="2523736" y="5149560"/>
                  <a:ext cx="55080" cy="26172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24" name="Ink 123"/>
                <p14:cNvContentPartPr/>
                <p14:nvPr/>
              </p14:nvContentPartPr>
              <p14:xfrm>
                <a:off x="2511136" y="5243160"/>
                <a:ext cx="172440" cy="144000"/>
              </p14:xfrm>
            </p:contentPart>
          </mc:Choice>
          <mc:Fallback xmlns="">
            <p:pic>
              <p:nvPicPr>
                <p:cNvPr id="124" name="Ink 123"/>
              </p:nvPicPr>
              <p:blipFill>
                <a:blip r:embed="rId182"/>
              </p:blipFill>
              <p:spPr>
                <a:xfrm>
                  <a:off x="2511136" y="5243160"/>
                  <a:ext cx="172440" cy="144000"/>
                </a:xfrm>
                <a:prstGeom prst="rect"/>
              </p:spPr>
            </p:pic>
          </mc:Fallback>
        </mc:AlternateContent>
      </p:grpSp>
      <p:grpSp>
        <p:nvGrpSpPr>
          <p:cNvPr id="151" name="Group 150"/>
          <p:cNvGrpSpPr/>
          <p:nvPr/>
        </p:nvGrpSpPr>
        <p:grpSpPr>
          <a:xfrm>
            <a:off x="7535656" y="4082160"/>
            <a:ext cx="1533960" cy="964080"/>
            <a:chOff x="7535656" y="4082160"/>
            <a:chExt cx="1533960" cy="964080"/>
          </a:xfrm>
        </p:grpSpPr>
        <mc:AlternateContent xmlns:mc="http://schemas.openxmlformats.org/markup-compatibility/2006" xmlns:p14="http://schemas.microsoft.com/office/powerpoint/2010/main">
          <mc:Choice Requires="p14">
            <p:contentPart r:id="rId183" p14:bwMode="auto">
              <p14:nvContentPartPr>
                <p14:cNvPr id="127" name="Ink 126"/>
                <p14:cNvContentPartPr/>
                <p14:nvPr/>
              </p14:nvContentPartPr>
              <p14:xfrm>
                <a:off x="7935616" y="4111680"/>
                <a:ext cx="97200" cy="155520"/>
              </p14:xfrm>
            </p:contentPart>
          </mc:Choice>
          <mc:Fallback xmlns="">
            <p:pic>
              <p:nvPicPr>
                <p:cNvPr id="127" name="Ink 126"/>
              </p:nvPicPr>
              <p:blipFill>
                <a:blip r:embed="rId184"/>
              </p:blipFill>
              <p:spPr>
                <a:xfrm>
                  <a:off x="7935616" y="4111680"/>
                  <a:ext cx="97200" cy="15552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28" name="Ink 127"/>
                <p14:cNvContentPartPr/>
                <p14:nvPr/>
              </p14:nvContentPartPr>
              <p14:xfrm>
                <a:off x="8053696" y="4126080"/>
                <a:ext cx="83880" cy="58320"/>
              </p14:xfrm>
            </p:contentPart>
          </mc:Choice>
          <mc:Fallback xmlns="">
            <p:pic>
              <p:nvPicPr>
                <p:cNvPr id="128" name="Ink 127"/>
              </p:nvPicPr>
              <p:blipFill>
                <a:blip r:embed="rId186"/>
              </p:blipFill>
              <p:spPr>
                <a:xfrm>
                  <a:off x="8053696" y="4126080"/>
                  <a:ext cx="83880" cy="5832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38" name="Ink 137"/>
                <p14:cNvContentPartPr/>
                <p14:nvPr/>
              </p14:nvContentPartPr>
              <p14:xfrm>
                <a:off x="8005816" y="4082160"/>
                <a:ext cx="15840" cy="371520"/>
              </p14:xfrm>
            </p:contentPart>
          </mc:Choice>
          <mc:Fallback xmlns="">
            <p:pic>
              <p:nvPicPr>
                <p:cNvPr id="138" name="Ink 137"/>
              </p:nvPicPr>
              <p:blipFill>
                <a:blip r:embed="rId188"/>
              </p:blipFill>
              <p:spPr>
                <a:xfrm>
                  <a:off x="8005816" y="4082160"/>
                  <a:ext cx="15840" cy="37152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40" name="Ink 139"/>
                <p14:cNvContentPartPr/>
                <p14:nvPr/>
              </p14:nvContentPartPr>
              <p14:xfrm>
                <a:off x="7535656" y="4421280"/>
                <a:ext cx="302040" cy="341280"/>
              </p14:xfrm>
            </p:contentPart>
          </mc:Choice>
          <mc:Fallback xmlns="">
            <p:pic>
              <p:nvPicPr>
                <p:cNvPr id="140" name="Ink 139"/>
              </p:nvPicPr>
              <p:blipFill>
                <a:blip r:embed="rId190"/>
              </p:blipFill>
              <p:spPr>
                <a:xfrm>
                  <a:off x="7535656" y="4421280"/>
                  <a:ext cx="302040" cy="3412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42" name="Ink 141"/>
                <p14:cNvContentPartPr/>
                <p14:nvPr/>
              </p14:nvContentPartPr>
              <p14:xfrm>
                <a:off x="7956856" y="4560240"/>
                <a:ext cx="178920" cy="51120"/>
              </p14:xfrm>
            </p:contentPart>
          </mc:Choice>
          <mc:Fallback xmlns="">
            <p:pic>
              <p:nvPicPr>
                <p:cNvPr id="142" name="Ink 141"/>
              </p:nvPicPr>
              <p:blipFill>
                <a:blip r:embed="rId192"/>
              </p:blipFill>
              <p:spPr>
                <a:xfrm>
                  <a:off x="7956856" y="4560240"/>
                  <a:ext cx="178920" cy="511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43" name="Ink 142"/>
                <p14:cNvContentPartPr/>
                <p14:nvPr/>
              </p14:nvContentPartPr>
              <p14:xfrm>
                <a:off x="8045056" y="4475280"/>
                <a:ext cx="20520" cy="231840"/>
              </p14:xfrm>
            </p:contentPart>
          </mc:Choice>
          <mc:Fallback xmlns="">
            <p:pic>
              <p:nvPicPr>
                <p:cNvPr id="143" name="Ink 142"/>
              </p:nvPicPr>
              <p:blipFill>
                <a:blip r:embed="rId194"/>
              </p:blipFill>
              <p:spPr>
                <a:xfrm>
                  <a:off x="8045056" y="4475280"/>
                  <a:ext cx="20520" cy="23184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44" name="Ink 143"/>
                <p14:cNvContentPartPr/>
                <p14:nvPr/>
              </p14:nvContentPartPr>
              <p14:xfrm>
                <a:off x="8202736" y="4581840"/>
                <a:ext cx="162720" cy="6480"/>
              </p14:xfrm>
            </p:contentPart>
          </mc:Choice>
          <mc:Fallback xmlns="">
            <p:pic>
              <p:nvPicPr>
                <p:cNvPr id="144" name="Ink 143"/>
              </p:nvPicPr>
              <p:blipFill>
                <a:blip r:embed="rId196"/>
              </p:blipFill>
              <p:spPr>
                <a:xfrm>
                  <a:off x="8202736" y="4581840"/>
                  <a:ext cx="162720" cy="64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45" name="Ink 144"/>
                <p14:cNvContentPartPr/>
                <p14:nvPr/>
              </p14:nvContentPartPr>
              <p14:xfrm>
                <a:off x="8463376" y="4481400"/>
                <a:ext cx="125280" cy="39600"/>
              </p14:xfrm>
            </p:contentPart>
          </mc:Choice>
          <mc:Fallback xmlns="">
            <p:pic>
              <p:nvPicPr>
                <p:cNvPr id="145" name="Ink 144"/>
              </p:nvPicPr>
              <p:blipFill>
                <a:blip r:embed="rId198"/>
              </p:blipFill>
              <p:spPr>
                <a:xfrm>
                  <a:off x="8463376" y="4481400"/>
                  <a:ext cx="125280" cy="396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46" name="Ink 145"/>
                <p14:cNvContentPartPr/>
                <p14:nvPr/>
              </p14:nvContentPartPr>
              <p14:xfrm>
                <a:off x="8525656" y="4380960"/>
                <a:ext cx="28080" cy="277200"/>
              </p14:xfrm>
            </p:contentPart>
          </mc:Choice>
          <mc:Fallback xmlns="">
            <p:pic>
              <p:nvPicPr>
                <p:cNvPr id="146" name="Ink 145"/>
              </p:nvPicPr>
              <p:blipFill>
                <a:blip r:embed="rId200"/>
              </p:blipFill>
              <p:spPr>
                <a:xfrm>
                  <a:off x="8525656" y="4380960"/>
                  <a:ext cx="28080" cy="2772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47" name="Ink 146"/>
                <p14:cNvContentPartPr/>
                <p14:nvPr/>
              </p14:nvContentPartPr>
              <p14:xfrm>
                <a:off x="8694496" y="4485000"/>
                <a:ext cx="250920" cy="226080"/>
              </p14:xfrm>
            </p:contentPart>
          </mc:Choice>
          <mc:Fallback xmlns="">
            <p:pic>
              <p:nvPicPr>
                <p:cNvPr id="147" name="Ink 146"/>
              </p:nvPicPr>
              <p:blipFill>
                <a:blip r:embed="rId202"/>
              </p:blipFill>
              <p:spPr>
                <a:xfrm>
                  <a:off x="8694496" y="4485000"/>
                  <a:ext cx="250920" cy="22608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48" name="Ink 147"/>
                <p14:cNvContentPartPr/>
                <p14:nvPr/>
              </p14:nvContentPartPr>
              <p14:xfrm>
                <a:off x="8959816" y="4369440"/>
                <a:ext cx="109800" cy="265680"/>
              </p14:xfrm>
            </p:contentPart>
          </mc:Choice>
          <mc:Fallback xmlns="">
            <p:pic>
              <p:nvPicPr>
                <p:cNvPr id="148" name="Ink 147"/>
              </p:nvPicPr>
              <p:blipFill>
                <a:blip r:embed="rId204"/>
              </p:blipFill>
              <p:spPr>
                <a:xfrm>
                  <a:off x="8959816" y="4369440"/>
                  <a:ext cx="109800" cy="2656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49" name="Ink 148"/>
                <p14:cNvContentPartPr/>
                <p14:nvPr/>
              </p14:nvContentPartPr>
              <p14:xfrm>
                <a:off x="8038576" y="4771560"/>
                <a:ext cx="28440" cy="212760"/>
              </p14:xfrm>
            </p:contentPart>
          </mc:Choice>
          <mc:Fallback xmlns="">
            <p:pic>
              <p:nvPicPr>
                <p:cNvPr id="149" name="Ink 148"/>
              </p:nvPicPr>
              <p:blipFill>
                <a:blip r:embed="rId206"/>
              </p:blipFill>
              <p:spPr>
                <a:xfrm>
                  <a:off x="8038576" y="4771560"/>
                  <a:ext cx="28440" cy="21276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50" name="Ink 149"/>
                <p14:cNvContentPartPr/>
                <p14:nvPr/>
              </p14:nvContentPartPr>
              <p14:xfrm>
                <a:off x="7978096" y="4867320"/>
                <a:ext cx="211680" cy="178920"/>
              </p14:xfrm>
            </p:contentPart>
          </mc:Choice>
          <mc:Fallback xmlns="">
            <p:pic>
              <p:nvPicPr>
                <p:cNvPr id="150" name="Ink 149"/>
              </p:nvPicPr>
              <p:blipFill>
                <a:blip r:embed="rId208"/>
              </p:blipFill>
              <p:spPr>
                <a:xfrm>
                  <a:off x="7978096" y="4867320"/>
                  <a:ext cx="211680" cy="178920"/>
                </a:xfrm>
                <a:prstGeom prst="rect"/>
              </p:spPr>
            </p:pic>
          </mc:Fallback>
        </mc:AlternateContent>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next week</a:t>
            </a:r>
            <a:endParaRPr lang="en-US" dirty="0"/>
          </a:p>
        </p:txBody>
      </p:sp>
      <p:sp>
        <p:nvSpPr>
          <p:cNvPr id="3" name="Content Placeholder 2"/>
          <p:cNvSpPr>
            <a:spLocks noGrp="1"/>
          </p:cNvSpPr>
          <p:nvPr>
            <p:ph idx="1"/>
          </p:nvPr>
        </p:nvSpPr>
        <p:spPr/>
        <p:txBody>
          <a:bodyPr/>
          <a:lstStyle/>
          <a:p>
            <a:r>
              <a:rPr lang="en-US" dirty="0"/>
              <a:t>Matrices from all LR pairs and significant pairs</a:t>
            </a:r>
            <a:endParaRPr lang="en-US" dirty="0"/>
          </a:p>
          <a:p>
            <a:endParaRPr lang="en-US" dirty="0"/>
          </a:p>
          <a:p>
            <a:endParaRPr lang="en-US" dirty="0"/>
          </a:p>
          <a:p>
            <a:endParaRPr lang="en-US" dirty="0"/>
          </a:p>
          <a:p>
            <a:endParaRPr lang="en-US" dirty="0"/>
          </a:p>
          <a:p>
            <a:r>
              <a:rPr lang="en-US" dirty="0"/>
              <a:t>P-value vs. generated size</a:t>
            </a:r>
            <a:endParaRPr lang="en-US" dirty="0"/>
          </a:p>
          <a:p>
            <a:r>
              <a:rPr lang="en-US" dirty="0"/>
              <a:t>Use adjacency spectrum distance</a:t>
            </a:r>
            <a:endParaRPr lang="en-US" dirty="0"/>
          </a:p>
        </p:txBody>
      </p:sp>
      <p:grpSp>
        <p:nvGrpSpPr>
          <p:cNvPr id="4" name="Group 3"/>
          <p:cNvGrpSpPr/>
          <p:nvPr/>
        </p:nvGrpSpPr>
        <p:grpSpPr>
          <a:xfrm>
            <a:off x="1580880" y="2537520"/>
            <a:ext cx="996480" cy="590760"/>
            <a:chOff x="1494856" y="4086480"/>
            <a:chExt cx="996480" cy="590760"/>
          </a:xfrm>
        </p:grpSpPr>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1494856" y="4086480"/>
                <a:ext cx="153000" cy="6480"/>
              </p14:xfrm>
            </p:contentPart>
          </mc:Choice>
          <mc:Fallback xmlns="">
            <p:pic>
              <p:nvPicPr>
                <p:cNvPr id="5" name="Ink 4"/>
              </p:nvPicPr>
              <p:blipFill>
                <a:blip r:embed="rId2"/>
              </p:blipFill>
              <p:spPr>
                <a:xfrm>
                  <a:off x="1494856" y="4086480"/>
                  <a:ext cx="153000" cy="64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1539136" y="4107000"/>
                <a:ext cx="429840" cy="378360"/>
              </p14:xfrm>
            </p:contentPart>
          </mc:Choice>
          <mc:Fallback xmlns="">
            <p:pic>
              <p:nvPicPr>
                <p:cNvPr id="6" name="Ink 5"/>
              </p:nvPicPr>
              <p:blipFill>
                <a:blip r:embed="rId4"/>
              </p:blipFill>
              <p:spPr>
                <a:xfrm>
                  <a:off x="1539136" y="4107000"/>
                  <a:ext cx="429840" cy="378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2022616" y="4208520"/>
                <a:ext cx="152640" cy="245520"/>
              </p14:xfrm>
            </p:contentPart>
          </mc:Choice>
          <mc:Fallback xmlns="">
            <p:pic>
              <p:nvPicPr>
                <p:cNvPr id="7" name="Ink 6"/>
              </p:nvPicPr>
              <p:blipFill>
                <a:blip r:embed="rId6"/>
              </p:blipFill>
              <p:spPr>
                <a:xfrm>
                  <a:off x="2022616" y="4208520"/>
                  <a:ext cx="152640" cy="2455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Ink 7"/>
                <p14:cNvContentPartPr/>
                <p14:nvPr/>
              </p14:nvContentPartPr>
              <p14:xfrm>
                <a:off x="2027296" y="4316520"/>
                <a:ext cx="36720" cy="360720"/>
              </p14:xfrm>
            </p:contentPart>
          </mc:Choice>
          <mc:Fallback xmlns="">
            <p:pic>
              <p:nvPicPr>
                <p:cNvPr id="8" name="Ink 7"/>
              </p:nvPicPr>
              <p:blipFill>
                <a:blip r:embed="rId8"/>
              </p:blipFill>
              <p:spPr>
                <a:xfrm>
                  <a:off x="2027296" y="4316520"/>
                  <a:ext cx="36720" cy="3607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2203336" y="4303560"/>
                <a:ext cx="155160" cy="87840"/>
              </p14:xfrm>
            </p:contentPart>
          </mc:Choice>
          <mc:Fallback xmlns="">
            <p:pic>
              <p:nvPicPr>
                <p:cNvPr id="9" name="Ink 8"/>
              </p:nvPicPr>
              <p:blipFill>
                <a:blip r:embed="rId10"/>
              </p:blipFill>
              <p:spPr>
                <a:xfrm>
                  <a:off x="2203336" y="4303560"/>
                  <a:ext cx="155160" cy="878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Ink 9"/>
                <p14:cNvContentPartPr/>
                <p14:nvPr/>
              </p14:nvContentPartPr>
              <p14:xfrm>
                <a:off x="2346976" y="4146600"/>
                <a:ext cx="144360" cy="295920"/>
              </p14:xfrm>
            </p:contentPart>
          </mc:Choice>
          <mc:Fallback xmlns="">
            <p:pic>
              <p:nvPicPr>
                <p:cNvPr id="10" name="Ink 9"/>
              </p:nvPicPr>
              <p:blipFill>
                <a:blip r:embed="rId12"/>
              </p:blipFill>
              <p:spPr>
                <a:xfrm>
                  <a:off x="2346976" y="4146600"/>
                  <a:ext cx="144360" cy="295920"/>
                </a:xfrm>
                <a:prstGeom prst="rect"/>
              </p:spPr>
            </p:pic>
          </mc:Fallback>
        </mc:AlternateContent>
      </p:grpSp>
      <p:grpSp>
        <p:nvGrpSpPr>
          <p:cNvPr id="11" name="Group 10"/>
          <p:cNvGrpSpPr/>
          <p:nvPr/>
        </p:nvGrpSpPr>
        <p:grpSpPr>
          <a:xfrm>
            <a:off x="2946000" y="2133600"/>
            <a:ext cx="3150000" cy="1016280"/>
            <a:chOff x="2859976" y="3682560"/>
            <a:chExt cx="3150000" cy="1016280"/>
          </a:xfrm>
        </p:grpSpPr>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2859976" y="3936360"/>
                <a:ext cx="123480" cy="18000"/>
              </p14:xfrm>
            </p:contentPart>
          </mc:Choice>
          <mc:Fallback xmlns="">
            <p:pic>
              <p:nvPicPr>
                <p:cNvPr id="12" name="Ink 11"/>
              </p:nvPicPr>
              <p:blipFill>
                <a:blip r:embed="rId14"/>
              </p:blipFill>
              <p:spPr>
                <a:xfrm>
                  <a:off x="2859976" y="3936360"/>
                  <a:ext cx="123480" cy="180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2950336" y="4013760"/>
                <a:ext cx="13680" cy="272880"/>
              </p14:xfrm>
            </p:contentPart>
          </mc:Choice>
          <mc:Fallback xmlns="">
            <p:pic>
              <p:nvPicPr>
                <p:cNvPr id="13" name="Ink 12"/>
              </p:nvPicPr>
              <p:blipFill>
                <a:blip r:embed="rId16"/>
              </p:blipFill>
              <p:spPr>
                <a:xfrm>
                  <a:off x="2950336" y="4013760"/>
                  <a:ext cx="13680" cy="2728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2917576" y="4265760"/>
                <a:ext cx="118440" cy="42840"/>
              </p14:xfrm>
            </p:contentPart>
          </mc:Choice>
          <mc:Fallback xmlns="">
            <p:pic>
              <p:nvPicPr>
                <p:cNvPr id="14" name="Ink 13"/>
              </p:nvPicPr>
              <p:blipFill>
                <a:blip r:embed="rId18"/>
              </p:blipFill>
              <p:spPr>
                <a:xfrm>
                  <a:off x="2917576" y="4265760"/>
                  <a:ext cx="118440" cy="4284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Ink 14"/>
                <p14:cNvContentPartPr/>
                <p14:nvPr/>
              </p14:nvContentPartPr>
              <p14:xfrm>
                <a:off x="3105856" y="3941040"/>
                <a:ext cx="145440" cy="383040"/>
              </p14:xfrm>
            </p:contentPart>
          </mc:Choice>
          <mc:Fallback xmlns="">
            <p:pic>
              <p:nvPicPr>
                <p:cNvPr id="15" name="Ink 14"/>
              </p:nvPicPr>
              <p:blipFill>
                <a:blip r:embed="rId20"/>
              </p:blipFill>
              <p:spPr>
                <a:xfrm>
                  <a:off x="3105856" y="3941040"/>
                  <a:ext cx="145440" cy="3830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Ink 15"/>
                <p14:cNvContentPartPr/>
                <p14:nvPr/>
              </p14:nvContentPartPr>
              <p14:xfrm>
                <a:off x="3279736" y="3923760"/>
                <a:ext cx="151200" cy="336600"/>
              </p14:xfrm>
            </p:contentPart>
          </mc:Choice>
          <mc:Fallback xmlns="">
            <p:pic>
              <p:nvPicPr>
                <p:cNvPr id="16" name="Ink 15"/>
              </p:nvPicPr>
              <p:blipFill>
                <a:blip r:embed="rId22"/>
              </p:blipFill>
              <p:spPr>
                <a:xfrm>
                  <a:off x="3279736" y="3923760"/>
                  <a:ext cx="151200" cy="3366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Ink 16"/>
                <p14:cNvContentPartPr/>
                <p14:nvPr/>
              </p14:nvContentPartPr>
              <p14:xfrm>
                <a:off x="3394216" y="4079280"/>
                <a:ext cx="105840" cy="10800"/>
              </p14:xfrm>
            </p:contentPart>
          </mc:Choice>
          <mc:Fallback xmlns="">
            <p:pic>
              <p:nvPicPr>
                <p:cNvPr id="17" name="Ink 16"/>
              </p:nvPicPr>
              <p:blipFill>
                <a:blip r:embed="rId24"/>
              </p:blipFill>
              <p:spPr>
                <a:xfrm>
                  <a:off x="3394216" y="4079280"/>
                  <a:ext cx="105840" cy="108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8" name="Ink 17"/>
                <p14:cNvContentPartPr/>
                <p14:nvPr/>
              </p14:nvContentPartPr>
              <p14:xfrm>
                <a:off x="3764656" y="4078200"/>
                <a:ext cx="353160" cy="30600"/>
              </p14:xfrm>
            </p:contentPart>
          </mc:Choice>
          <mc:Fallback xmlns="">
            <p:pic>
              <p:nvPicPr>
                <p:cNvPr id="18" name="Ink 17"/>
              </p:nvPicPr>
              <p:blipFill>
                <a:blip r:embed="rId26"/>
              </p:blipFill>
              <p:spPr>
                <a:xfrm>
                  <a:off x="3764656" y="4078200"/>
                  <a:ext cx="353160" cy="306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9" name="Ink 18"/>
                <p14:cNvContentPartPr/>
                <p14:nvPr/>
              </p14:nvContentPartPr>
              <p14:xfrm>
                <a:off x="4041496" y="3995040"/>
                <a:ext cx="176400" cy="186120"/>
              </p14:xfrm>
            </p:contentPart>
          </mc:Choice>
          <mc:Fallback xmlns="">
            <p:pic>
              <p:nvPicPr>
                <p:cNvPr id="19" name="Ink 18"/>
              </p:nvPicPr>
              <p:blipFill>
                <a:blip r:embed="rId28"/>
              </p:blipFill>
              <p:spPr>
                <a:xfrm>
                  <a:off x="4041496" y="3995040"/>
                  <a:ext cx="176400" cy="1861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0" name="Ink 19"/>
                <p14:cNvContentPartPr/>
                <p14:nvPr/>
              </p14:nvContentPartPr>
              <p14:xfrm>
                <a:off x="4502296" y="3907200"/>
                <a:ext cx="102960" cy="761400"/>
              </p14:xfrm>
            </p:contentPart>
          </mc:Choice>
          <mc:Fallback xmlns="">
            <p:pic>
              <p:nvPicPr>
                <p:cNvPr id="20" name="Ink 19"/>
              </p:nvPicPr>
              <p:blipFill>
                <a:blip r:embed="rId30"/>
              </p:blipFill>
              <p:spPr>
                <a:xfrm>
                  <a:off x="4502296" y="3907200"/>
                  <a:ext cx="102960" cy="7614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1" name="Ink 20"/>
                <p14:cNvContentPartPr/>
                <p14:nvPr/>
              </p14:nvContentPartPr>
              <p14:xfrm>
                <a:off x="4493656" y="3682560"/>
                <a:ext cx="1516320" cy="895680"/>
              </p14:xfrm>
            </p:contentPart>
          </mc:Choice>
          <mc:Fallback xmlns="">
            <p:pic>
              <p:nvPicPr>
                <p:cNvPr id="21" name="Ink 20"/>
              </p:nvPicPr>
              <p:blipFill>
                <a:blip r:embed="rId32"/>
              </p:blipFill>
              <p:spPr>
                <a:xfrm>
                  <a:off x="4493656" y="3682560"/>
                  <a:ext cx="1516320" cy="8956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2" name="Ink 21"/>
                <p14:cNvContentPartPr/>
                <p14:nvPr/>
              </p14:nvContentPartPr>
              <p14:xfrm>
                <a:off x="4521736" y="4518120"/>
                <a:ext cx="1473120" cy="180720"/>
              </p14:xfrm>
            </p:contentPart>
          </mc:Choice>
          <mc:Fallback xmlns="">
            <p:pic>
              <p:nvPicPr>
                <p:cNvPr id="22" name="Ink 21"/>
              </p:nvPicPr>
              <p:blipFill>
                <a:blip r:embed="rId34"/>
              </p:blipFill>
              <p:spPr>
                <a:xfrm>
                  <a:off x="4521736" y="4518120"/>
                  <a:ext cx="1473120" cy="1807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3" name="Ink 22"/>
                <p14:cNvContentPartPr/>
                <p14:nvPr/>
              </p14:nvContentPartPr>
              <p14:xfrm>
                <a:off x="4658176" y="4072080"/>
                <a:ext cx="349560" cy="147240"/>
              </p14:xfrm>
            </p:contentPart>
          </mc:Choice>
          <mc:Fallback xmlns="">
            <p:pic>
              <p:nvPicPr>
                <p:cNvPr id="23" name="Ink 22"/>
              </p:nvPicPr>
              <p:blipFill>
                <a:blip r:embed="rId36"/>
              </p:blipFill>
              <p:spPr>
                <a:xfrm>
                  <a:off x="4658176" y="4072080"/>
                  <a:ext cx="349560" cy="14724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4" name="Ink 23"/>
                <p14:cNvContentPartPr/>
                <p14:nvPr/>
              </p14:nvContentPartPr>
              <p14:xfrm>
                <a:off x="5062456" y="3928800"/>
                <a:ext cx="397440" cy="263160"/>
              </p14:xfrm>
            </p:contentPart>
          </mc:Choice>
          <mc:Fallback xmlns="">
            <p:pic>
              <p:nvPicPr>
                <p:cNvPr id="24" name="Ink 23"/>
              </p:nvPicPr>
              <p:blipFill>
                <a:blip r:embed="rId38"/>
              </p:blipFill>
              <p:spPr>
                <a:xfrm>
                  <a:off x="5062456" y="3928800"/>
                  <a:ext cx="397440" cy="2631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5" name="Ink 24"/>
                <p14:cNvContentPartPr/>
                <p14:nvPr/>
              </p14:nvContentPartPr>
              <p14:xfrm>
                <a:off x="5487256" y="3867240"/>
                <a:ext cx="52920" cy="326160"/>
              </p14:xfrm>
            </p:contentPart>
          </mc:Choice>
          <mc:Fallback xmlns="">
            <p:pic>
              <p:nvPicPr>
                <p:cNvPr id="25" name="Ink 24"/>
              </p:nvPicPr>
              <p:blipFill>
                <a:blip r:embed="rId40"/>
              </p:blipFill>
              <p:spPr>
                <a:xfrm>
                  <a:off x="5487256" y="3867240"/>
                  <a:ext cx="52920" cy="3261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6" name="Ink 25"/>
                <p14:cNvContentPartPr/>
                <p14:nvPr/>
              </p14:nvContentPartPr>
              <p14:xfrm>
                <a:off x="4888936" y="4302120"/>
                <a:ext cx="111960" cy="18000"/>
              </p14:xfrm>
            </p:contentPart>
          </mc:Choice>
          <mc:Fallback xmlns="">
            <p:pic>
              <p:nvPicPr>
                <p:cNvPr id="26" name="Ink 25"/>
              </p:nvPicPr>
              <p:blipFill>
                <a:blip r:embed="rId42"/>
              </p:blipFill>
              <p:spPr>
                <a:xfrm>
                  <a:off x="4888936" y="4302120"/>
                  <a:ext cx="111960" cy="180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7" name="Ink 26"/>
                <p14:cNvContentPartPr/>
                <p14:nvPr/>
              </p14:nvContentPartPr>
              <p14:xfrm>
                <a:off x="4976056" y="4347480"/>
                <a:ext cx="11880" cy="173520"/>
              </p14:xfrm>
            </p:contentPart>
          </mc:Choice>
          <mc:Fallback xmlns="">
            <p:pic>
              <p:nvPicPr>
                <p:cNvPr id="27" name="Ink 26"/>
              </p:nvPicPr>
              <p:blipFill>
                <a:blip r:embed="rId44"/>
              </p:blipFill>
              <p:spPr>
                <a:xfrm>
                  <a:off x="4976056" y="4347480"/>
                  <a:ext cx="11880" cy="1735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8" name="Ink 27"/>
                <p14:cNvContentPartPr/>
                <p14:nvPr/>
              </p14:nvContentPartPr>
              <p14:xfrm>
                <a:off x="4964536" y="4300680"/>
                <a:ext cx="273600" cy="274320"/>
              </p14:xfrm>
            </p:contentPart>
          </mc:Choice>
          <mc:Fallback xmlns="">
            <p:pic>
              <p:nvPicPr>
                <p:cNvPr id="28" name="Ink 27"/>
              </p:nvPicPr>
              <p:blipFill>
                <a:blip r:embed="rId46"/>
              </p:blipFill>
              <p:spPr>
                <a:xfrm>
                  <a:off x="4964536" y="4300680"/>
                  <a:ext cx="273600" cy="2743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9" name="Ink 28"/>
                <p14:cNvContentPartPr/>
                <p14:nvPr/>
              </p14:nvContentPartPr>
              <p14:xfrm>
                <a:off x="5175856" y="4305000"/>
                <a:ext cx="254160" cy="280800"/>
              </p14:xfrm>
            </p:contentPart>
          </mc:Choice>
          <mc:Fallback xmlns="">
            <p:pic>
              <p:nvPicPr>
                <p:cNvPr id="29" name="Ink 28"/>
              </p:nvPicPr>
              <p:blipFill>
                <a:blip r:embed="rId48"/>
              </p:blipFill>
              <p:spPr>
                <a:xfrm>
                  <a:off x="5175856" y="4305000"/>
                  <a:ext cx="254160" cy="2808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0" name="Ink 29"/>
                <p14:cNvContentPartPr/>
                <p14:nvPr/>
              </p14:nvContentPartPr>
              <p14:xfrm>
                <a:off x="5405536" y="4334160"/>
                <a:ext cx="106920" cy="225000"/>
              </p14:xfrm>
            </p:contentPart>
          </mc:Choice>
          <mc:Fallback xmlns="">
            <p:pic>
              <p:nvPicPr>
                <p:cNvPr id="30" name="Ink 29"/>
              </p:nvPicPr>
              <p:blipFill>
                <a:blip r:embed="rId50"/>
              </p:blipFill>
              <p:spPr>
                <a:xfrm>
                  <a:off x="5405536" y="4334160"/>
                  <a:ext cx="106920" cy="225000"/>
                </a:xfrm>
                <a:prstGeom prst="rect"/>
              </p:spPr>
            </p:pic>
          </mc:Fallback>
        </mc:AlternateContent>
      </p:grpSp>
      <p:grpSp>
        <p:nvGrpSpPr>
          <p:cNvPr id="31" name="Group 30"/>
          <p:cNvGrpSpPr/>
          <p:nvPr/>
        </p:nvGrpSpPr>
        <p:grpSpPr>
          <a:xfrm>
            <a:off x="6302280" y="2319000"/>
            <a:ext cx="537120" cy="218880"/>
            <a:chOff x="6216256" y="3867960"/>
            <a:chExt cx="537120" cy="218880"/>
          </a:xfrm>
        </p:grpSpPr>
        <mc:AlternateContent xmlns:mc="http://schemas.openxmlformats.org/markup-compatibility/2006" xmlns:p14="http://schemas.microsoft.com/office/powerpoint/2010/main">
          <mc:Choice Requires="p14">
            <p:contentPart r:id="rId51" p14:bwMode="auto">
              <p14:nvContentPartPr>
                <p14:cNvPr id="32" name="Ink 31"/>
                <p14:cNvContentPartPr/>
                <p14:nvPr/>
              </p14:nvContentPartPr>
              <p14:xfrm>
                <a:off x="6216256" y="4010880"/>
                <a:ext cx="478800" cy="64080"/>
              </p14:xfrm>
            </p:contentPart>
          </mc:Choice>
          <mc:Fallback xmlns="">
            <p:pic>
              <p:nvPicPr>
                <p:cNvPr id="32" name="Ink 31"/>
              </p:nvPicPr>
              <p:blipFill>
                <a:blip r:embed="rId52"/>
              </p:blipFill>
              <p:spPr>
                <a:xfrm>
                  <a:off x="6216256" y="4010880"/>
                  <a:ext cx="478800" cy="640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Ink 32"/>
                <p14:cNvContentPartPr/>
                <p14:nvPr/>
              </p14:nvContentPartPr>
              <p14:xfrm>
                <a:off x="6612256" y="3867960"/>
                <a:ext cx="141120" cy="218880"/>
              </p14:xfrm>
            </p:contentPart>
          </mc:Choice>
          <mc:Fallback xmlns="">
            <p:pic>
              <p:nvPicPr>
                <p:cNvPr id="33" name="Ink 32"/>
              </p:nvPicPr>
              <p:blipFill>
                <a:blip r:embed="rId54"/>
              </p:blipFill>
              <p:spPr>
                <a:xfrm>
                  <a:off x="6612256" y="3867960"/>
                  <a:ext cx="141120" cy="218880"/>
                </a:xfrm>
                <a:prstGeom prst="rect"/>
              </p:spPr>
            </p:pic>
          </mc:Fallback>
        </mc:AlternateContent>
      </p:grpSp>
      <p:grpSp>
        <p:nvGrpSpPr>
          <p:cNvPr id="34" name="Group 33"/>
          <p:cNvGrpSpPr/>
          <p:nvPr/>
        </p:nvGrpSpPr>
        <p:grpSpPr>
          <a:xfrm>
            <a:off x="7295520" y="2087520"/>
            <a:ext cx="1204920" cy="516240"/>
            <a:chOff x="7209496" y="3636480"/>
            <a:chExt cx="1204920" cy="516240"/>
          </a:xfrm>
        </p:grpSpPr>
        <mc:AlternateContent xmlns:mc="http://schemas.openxmlformats.org/markup-compatibility/2006" xmlns:p14="http://schemas.microsoft.com/office/powerpoint/2010/main">
          <mc:Choice Requires="p14">
            <p:contentPart r:id="rId55" p14:bwMode="auto">
              <p14:nvContentPartPr>
                <p14:cNvPr id="35" name="Ink 34"/>
                <p14:cNvContentPartPr/>
                <p14:nvPr/>
              </p14:nvContentPartPr>
              <p14:xfrm>
                <a:off x="7209496" y="3782640"/>
                <a:ext cx="209520" cy="275760"/>
              </p14:xfrm>
            </p:contentPart>
          </mc:Choice>
          <mc:Fallback xmlns="">
            <p:pic>
              <p:nvPicPr>
                <p:cNvPr id="35" name="Ink 34"/>
              </p:nvPicPr>
              <p:blipFill>
                <a:blip r:embed="rId56"/>
              </p:blipFill>
              <p:spPr>
                <a:xfrm>
                  <a:off x="7209496" y="3782640"/>
                  <a:ext cx="209520" cy="2757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Ink 35"/>
                <p14:cNvContentPartPr/>
                <p14:nvPr/>
              </p14:nvContentPartPr>
              <p14:xfrm>
                <a:off x="7482376" y="3867960"/>
                <a:ext cx="209520" cy="146160"/>
              </p14:xfrm>
            </p:contentPart>
          </mc:Choice>
          <mc:Fallback xmlns="">
            <p:pic>
              <p:nvPicPr>
                <p:cNvPr id="36" name="Ink 35"/>
              </p:nvPicPr>
              <p:blipFill>
                <a:blip r:embed="rId58"/>
              </p:blipFill>
              <p:spPr>
                <a:xfrm>
                  <a:off x="7482376" y="3867960"/>
                  <a:ext cx="209520" cy="1461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7" name="Ink 36"/>
                <p14:cNvContentPartPr/>
                <p14:nvPr/>
              </p14:nvContentPartPr>
              <p14:xfrm>
                <a:off x="7689736" y="3773280"/>
                <a:ext cx="88920" cy="214920"/>
              </p14:xfrm>
            </p:contentPart>
          </mc:Choice>
          <mc:Fallback xmlns="">
            <p:pic>
              <p:nvPicPr>
                <p:cNvPr id="37" name="Ink 36"/>
              </p:nvPicPr>
              <p:blipFill>
                <a:blip r:embed="rId60"/>
              </p:blipFill>
              <p:spPr>
                <a:xfrm>
                  <a:off x="7689736" y="3773280"/>
                  <a:ext cx="88920" cy="21492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8" name="Ink 37"/>
                <p14:cNvContentPartPr/>
                <p14:nvPr/>
              </p14:nvContentPartPr>
              <p14:xfrm>
                <a:off x="7878016" y="3799200"/>
                <a:ext cx="112680" cy="159840"/>
              </p14:xfrm>
            </p:contentPart>
          </mc:Choice>
          <mc:Fallback xmlns="">
            <p:pic>
              <p:nvPicPr>
                <p:cNvPr id="38" name="Ink 37"/>
              </p:nvPicPr>
              <p:blipFill>
                <a:blip r:embed="rId62"/>
              </p:blipFill>
              <p:spPr>
                <a:xfrm>
                  <a:off x="7878016" y="3799200"/>
                  <a:ext cx="112680" cy="15984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9" name="Ink 38"/>
                <p14:cNvContentPartPr/>
                <p14:nvPr/>
              </p14:nvContentPartPr>
              <p14:xfrm>
                <a:off x="7876216" y="3823320"/>
                <a:ext cx="66240" cy="329400"/>
              </p14:xfrm>
            </p:contentPart>
          </mc:Choice>
          <mc:Fallback xmlns="">
            <p:pic>
              <p:nvPicPr>
                <p:cNvPr id="39" name="Ink 38"/>
              </p:nvPicPr>
              <p:blipFill>
                <a:blip r:embed="rId64"/>
              </p:blipFill>
              <p:spPr>
                <a:xfrm>
                  <a:off x="7876216" y="3823320"/>
                  <a:ext cx="66240" cy="3294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0" name="Ink 39"/>
                <p14:cNvContentPartPr/>
                <p14:nvPr/>
              </p14:nvContentPartPr>
              <p14:xfrm>
                <a:off x="8063416" y="3772200"/>
                <a:ext cx="344520" cy="180000"/>
              </p14:xfrm>
            </p:contentPart>
          </mc:Choice>
          <mc:Fallback xmlns="">
            <p:pic>
              <p:nvPicPr>
                <p:cNvPr id="40" name="Ink 39"/>
              </p:nvPicPr>
              <p:blipFill>
                <a:blip r:embed="rId66"/>
              </p:blipFill>
              <p:spPr>
                <a:xfrm>
                  <a:off x="8063416" y="3772200"/>
                  <a:ext cx="344520" cy="1800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1" name="Ink 40"/>
                <p14:cNvContentPartPr/>
                <p14:nvPr/>
              </p14:nvContentPartPr>
              <p14:xfrm>
                <a:off x="8274736" y="3636480"/>
                <a:ext cx="139680" cy="239400"/>
              </p14:xfrm>
            </p:contentPart>
          </mc:Choice>
          <mc:Fallback xmlns="">
            <p:pic>
              <p:nvPicPr>
                <p:cNvPr id="41" name="Ink 40"/>
              </p:nvPicPr>
              <p:blipFill>
                <a:blip r:embed="rId68"/>
              </p:blipFill>
              <p:spPr>
                <a:xfrm>
                  <a:off x="8274736" y="3636480"/>
                  <a:ext cx="139680" cy="239400"/>
                </a:xfrm>
                <a:prstGeom prst="rect"/>
              </p:spPr>
            </p:pic>
          </mc:Fallback>
        </mc:AlternateContent>
      </p:grpSp>
      <p:grpSp>
        <p:nvGrpSpPr>
          <p:cNvPr id="42" name="Group 41"/>
          <p:cNvGrpSpPr/>
          <p:nvPr/>
        </p:nvGrpSpPr>
        <p:grpSpPr>
          <a:xfrm>
            <a:off x="8823000" y="2034960"/>
            <a:ext cx="816840" cy="408600"/>
            <a:chOff x="8736976" y="3583920"/>
            <a:chExt cx="816840" cy="408600"/>
          </a:xfrm>
        </p:grpSpPr>
        <mc:AlternateContent xmlns:mc="http://schemas.openxmlformats.org/markup-compatibility/2006" xmlns:p14="http://schemas.microsoft.com/office/powerpoint/2010/main">
          <mc:Choice Requires="p14">
            <p:contentPart r:id="rId69" p14:bwMode="auto">
              <p14:nvContentPartPr>
                <p14:cNvPr id="43" name="Ink 42"/>
                <p14:cNvContentPartPr/>
                <p14:nvPr/>
              </p14:nvContentPartPr>
              <p14:xfrm>
                <a:off x="8736976" y="3635400"/>
                <a:ext cx="143280" cy="11880"/>
              </p14:xfrm>
            </p:contentPart>
          </mc:Choice>
          <mc:Fallback xmlns="">
            <p:pic>
              <p:nvPicPr>
                <p:cNvPr id="43" name="Ink 42"/>
              </p:nvPicPr>
              <p:blipFill>
                <a:blip r:embed="rId70"/>
              </p:blipFill>
              <p:spPr>
                <a:xfrm>
                  <a:off x="8736976" y="3635400"/>
                  <a:ext cx="143280" cy="118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4" name="Ink 43"/>
                <p14:cNvContentPartPr/>
                <p14:nvPr/>
              </p14:nvContentPartPr>
              <p14:xfrm>
                <a:off x="8818696" y="3642600"/>
                <a:ext cx="141480" cy="229680"/>
              </p14:xfrm>
            </p:contentPart>
          </mc:Choice>
          <mc:Fallback xmlns="">
            <p:pic>
              <p:nvPicPr>
                <p:cNvPr id="44" name="Ink 43"/>
              </p:nvPicPr>
              <p:blipFill>
                <a:blip r:embed="rId72"/>
              </p:blipFill>
              <p:spPr>
                <a:xfrm>
                  <a:off x="8818696" y="3642600"/>
                  <a:ext cx="141480" cy="2296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5" name="Ink 44"/>
                <p14:cNvContentPartPr/>
                <p14:nvPr/>
              </p14:nvContentPartPr>
              <p14:xfrm>
                <a:off x="8994376" y="3600120"/>
                <a:ext cx="97200" cy="7560"/>
              </p14:xfrm>
            </p:contentPart>
          </mc:Choice>
          <mc:Fallback xmlns="">
            <p:pic>
              <p:nvPicPr>
                <p:cNvPr id="45" name="Ink 44"/>
              </p:nvPicPr>
              <p:blipFill>
                <a:blip r:embed="rId74"/>
              </p:blipFill>
              <p:spPr>
                <a:xfrm>
                  <a:off x="8994376" y="3600120"/>
                  <a:ext cx="97200" cy="75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6" name="Ink 45"/>
                <p14:cNvContentPartPr/>
                <p14:nvPr/>
              </p14:nvContentPartPr>
              <p14:xfrm>
                <a:off x="9031816" y="3583920"/>
                <a:ext cx="130680" cy="232560"/>
              </p14:xfrm>
            </p:contentPart>
          </mc:Choice>
          <mc:Fallback xmlns="">
            <p:pic>
              <p:nvPicPr>
                <p:cNvPr id="46" name="Ink 45"/>
              </p:nvPicPr>
              <p:blipFill>
                <a:blip r:embed="rId76"/>
              </p:blipFill>
              <p:spPr>
                <a:xfrm>
                  <a:off x="9031816" y="3583920"/>
                  <a:ext cx="130680" cy="2325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7" name="Ink 46"/>
                <p14:cNvContentPartPr/>
                <p14:nvPr/>
              </p14:nvContentPartPr>
              <p14:xfrm>
                <a:off x="9010576" y="3648000"/>
                <a:ext cx="20520" cy="344520"/>
              </p14:xfrm>
            </p:contentPart>
          </mc:Choice>
          <mc:Fallback xmlns="">
            <p:pic>
              <p:nvPicPr>
                <p:cNvPr id="47" name="Ink 46"/>
              </p:nvPicPr>
              <p:blipFill>
                <a:blip r:embed="rId78"/>
              </p:blipFill>
              <p:spPr>
                <a:xfrm>
                  <a:off x="9010576" y="3648000"/>
                  <a:ext cx="20520" cy="34452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8" name="Ink 47"/>
                <p14:cNvContentPartPr/>
                <p14:nvPr/>
              </p14:nvContentPartPr>
              <p14:xfrm>
                <a:off x="9210376" y="3630360"/>
                <a:ext cx="228240" cy="279000"/>
              </p14:xfrm>
            </p:contentPart>
          </mc:Choice>
          <mc:Fallback xmlns="">
            <p:pic>
              <p:nvPicPr>
                <p:cNvPr id="48" name="Ink 47"/>
              </p:nvPicPr>
              <p:blipFill>
                <a:blip r:embed="rId80"/>
              </p:blipFill>
              <p:spPr>
                <a:xfrm>
                  <a:off x="9210376" y="3630360"/>
                  <a:ext cx="228240" cy="2790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9" name="Ink 48"/>
                <p14:cNvContentPartPr/>
                <p14:nvPr/>
              </p14:nvContentPartPr>
              <p14:xfrm>
                <a:off x="9540136" y="3844920"/>
                <a:ext cx="13680" cy="11880"/>
              </p14:xfrm>
            </p:contentPart>
          </mc:Choice>
          <mc:Fallback xmlns="">
            <p:pic>
              <p:nvPicPr>
                <p:cNvPr id="49" name="Ink 48"/>
              </p:nvPicPr>
              <p:blipFill>
                <a:blip r:embed="rId82"/>
              </p:blipFill>
              <p:spPr>
                <a:xfrm>
                  <a:off x="9540136" y="3844920"/>
                  <a:ext cx="13680" cy="11880"/>
                </a:xfrm>
                <a:prstGeom prst="rect"/>
              </p:spPr>
            </p:pic>
          </mc:Fallback>
        </mc:AlternateContent>
      </p:grpSp>
      <p:grpSp>
        <p:nvGrpSpPr>
          <p:cNvPr id="50" name="Group 49"/>
          <p:cNvGrpSpPr/>
          <p:nvPr/>
        </p:nvGrpSpPr>
        <p:grpSpPr>
          <a:xfrm>
            <a:off x="1740360" y="4122600"/>
            <a:ext cx="1063800" cy="469440"/>
            <a:chOff x="1654336" y="5671560"/>
            <a:chExt cx="1063800" cy="469440"/>
          </a:xfrm>
        </p:grpSpPr>
        <mc:AlternateContent xmlns:mc="http://schemas.openxmlformats.org/markup-compatibility/2006" xmlns:p14="http://schemas.microsoft.com/office/powerpoint/2010/main">
          <mc:Choice Requires="p14">
            <p:contentPart r:id="rId83" p14:bwMode="auto">
              <p14:nvContentPartPr>
                <p14:cNvPr id="51" name="Ink 50"/>
                <p14:cNvContentPartPr/>
                <p14:nvPr/>
              </p14:nvContentPartPr>
              <p14:xfrm>
                <a:off x="1654336" y="5671560"/>
                <a:ext cx="182160" cy="18000"/>
              </p14:xfrm>
            </p:contentPart>
          </mc:Choice>
          <mc:Fallback xmlns="">
            <p:pic>
              <p:nvPicPr>
                <p:cNvPr id="51" name="Ink 50"/>
              </p:nvPicPr>
              <p:blipFill>
                <a:blip r:embed="rId84"/>
              </p:blipFill>
              <p:spPr>
                <a:xfrm>
                  <a:off x="1654336" y="5671560"/>
                  <a:ext cx="182160" cy="180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2" name="Ink 51"/>
                <p14:cNvContentPartPr/>
                <p14:nvPr/>
              </p14:nvContentPartPr>
              <p14:xfrm>
                <a:off x="1760176" y="5750040"/>
                <a:ext cx="185760" cy="272880"/>
              </p14:xfrm>
            </p:contentPart>
          </mc:Choice>
          <mc:Fallback xmlns="">
            <p:pic>
              <p:nvPicPr>
                <p:cNvPr id="52" name="Ink 51"/>
              </p:nvPicPr>
              <p:blipFill>
                <a:blip r:embed="rId86"/>
              </p:blipFill>
              <p:spPr>
                <a:xfrm>
                  <a:off x="1760176" y="5750040"/>
                  <a:ext cx="185760" cy="2728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3" name="Ink 52"/>
                <p14:cNvContentPartPr/>
                <p14:nvPr/>
              </p14:nvContentPartPr>
              <p14:xfrm>
                <a:off x="1991296" y="5839320"/>
                <a:ext cx="126360" cy="102960"/>
              </p14:xfrm>
            </p:contentPart>
          </mc:Choice>
          <mc:Fallback xmlns="">
            <p:pic>
              <p:nvPicPr>
                <p:cNvPr id="53" name="Ink 52"/>
              </p:nvPicPr>
              <p:blipFill>
                <a:blip r:embed="rId88"/>
              </p:blipFill>
              <p:spPr>
                <a:xfrm>
                  <a:off x="1991296" y="5839320"/>
                  <a:ext cx="126360" cy="1029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4" name="Ink 53"/>
                <p14:cNvContentPartPr/>
                <p14:nvPr/>
              </p14:nvContentPartPr>
              <p14:xfrm>
                <a:off x="2224216" y="5757600"/>
                <a:ext cx="65160" cy="176760"/>
              </p14:xfrm>
            </p:contentPart>
          </mc:Choice>
          <mc:Fallback xmlns="">
            <p:pic>
              <p:nvPicPr>
                <p:cNvPr id="54" name="Ink 53"/>
              </p:nvPicPr>
              <p:blipFill>
                <a:blip r:embed="rId90"/>
              </p:blipFill>
              <p:spPr>
                <a:xfrm>
                  <a:off x="2224216" y="5757600"/>
                  <a:ext cx="65160" cy="1767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5" name="Ink 54"/>
                <p14:cNvContentPartPr/>
                <p14:nvPr/>
              </p14:nvContentPartPr>
              <p14:xfrm>
                <a:off x="2214496" y="5798640"/>
                <a:ext cx="313200" cy="342360"/>
              </p14:xfrm>
            </p:contentPart>
          </mc:Choice>
          <mc:Fallback xmlns="">
            <p:pic>
              <p:nvPicPr>
                <p:cNvPr id="55" name="Ink 54"/>
              </p:nvPicPr>
              <p:blipFill>
                <a:blip r:embed="rId92"/>
              </p:blipFill>
              <p:spPr>
                <a:xfrm>
                  <a:off x="2214496" y="5798640"/>
                  <a:ext cx="313200" cy="3423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6" name="Ink 55"/>
                <p14:cNvContentPartPr/>
                <p14:nvPr/>
              </p14:nvContentPartPr>
              <p14:xfrm>
                <a:off x="2514376" y="5675520"/>
                <a:ext cx="203760" cy="271800"/>
              </p14:xfrm>
            </p:contentPart>
          </mc:Choice>
          <mc:Fallback xmlns="">
            <p:pic>
              <p:nvPicPr>
                <p:cNvPr id="56" name="Ink 55"/>
              </p:nvPicPr>
              <p:blipFill>
                <a:blip r:embed="rId94"/>
              </p:blipFill>
              <p:spPr>
                <a:xfrm>
                  <a:off x="2514376" y="5675520"/>
                  <a:ext cx="203760" cy="271800"/>
                </a:xfrm>
                <a:prstGeom prst="rect"/>
              </p:spPr>
            </p:pic>
          </mc:Fallback>
        </mc:AlternateContent>
      </p:grpSp>
      <p:grpSp>
        <p:nvGrpSpPr>
          <p:cNvPr id="57" name="Group 56"/>
          <p:cNvGrpSpPr/>
          <p:nvPr/>
        </p:nvGrpSpPr>
        <p:grpSpPr>
          <a:xfrm>
            <a:off x="3299520" y="3766920"/>
            <a:ext cx="693000" cy="530280"/>
            <a:chOff x="3213496" y="5315880"/>
            <a:chExt cx="693000" cy="530280"/>
          </a:xfrm>
        </p:grpSpPr>
        <mc:AlternateContent xmlns:mc="http://schemas.openxmlformats.org/markup-compatibility/2006" xmlns:p14="http://schemas.microsoft.com/office/powerpoint/2010/main">
          <mc:Choice Requires="p14">
            <p:contentPart r:id="rId95" p14:bwMode="auto">
              <p14:nvContentPartPr>
                <p14:cNvPr id="58" name="Ink 57"/>
                <p14:cNvContentPartPr/>
                <p14:nvPr/>
              </p14:nvContentPartPr>
              <p14:xfrm>
                <a:off x="3213496" y="5526840"/>
                <a:ext cx="232200" cy="319320"/>
              </p14:xfrm>
            </p:contentPart>
          </mc:Choice>
          <mc:Fallback xmlns="">
            <p:pic>
              <p:nvPicPr>
                <p:cNvPr id="58" name="Ink 57"/>
              </p:nvPicPr>
              <p:blipFill>
                <a:blip r:embed="rId96"/>
              </p:blipFill>
              <p:spPr>
                <a:xfrm>
                  <a:off x="3213496" y="5526840"/>
                  <a:ext cx="232200" cy="3193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9" name="Ink 58"/>
                <p14:cNvContentPartPr/>
                <p14:nvPr/>
              </p14:nvContentPartPr>
              <p14:xfrm>
                <a:off x="3465136" y="5520000"/>
                <a:ext cx="155880" cy="74880"/>
              </p14:xfrm>
            </p:contentPart>
          </mc:Choice>
          <mc:Fallback xmlns="">
            <p:pic>
              <p:nvPicPr>
                <p:cNvPr id="59" name="Ink 58"/>
              </p:nvPicPr>
              <p:blipFill>
                <a:blip r:embed="rId98"/>
              </p:blipFill>
              <p:spPr>
                <a:xfrm>
                  <a:off x="3465136" y="5520000"/>
                  <a:ext cx="155880" cy="748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60" name="Ink 59"/>
                <p14:cNvContentPartPr/>
                <p14:nvPr/>
              </p14:nvContentPartPr>
              <p14:xfrm>
                <a:off x="3523456" y="5450520"/>
                <a:ext cx="340920" cy="269640"/>
              </p14:xfrm>
            </p:contentPart>
          </mc:Choice>
          <mc:Fallback xmlns="">
            <p:pic>
              <p:nvPicPr>
                <p:cNvPr id="60" name="Ink 59"/>
              </p:nvPicPr>
              <p:blipFill>
                <a:blip r:embed="rId100"/>
              </p:blipFill>
              <p:spPr>
                <a:xfrm>
                  <a:off x="3523456" y="5450520"/>
                  <a:ext cx="340920" cy="26964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1" name="Ink 60"/>
                <p14:cNvContentPartPr/>
                <p14:nvPr/>
              </p14:nvContentPartPr>
              <p14:xfrm>
                <a:off x="3835216" y="5315880"/>
                <a:ext cx="71280" cy="401400"/>
              </p14:xfrm>
            </p:contentPart>
          </mc:Choice>
          <mc:Fallback xmlns="">
            <p:pic>
              <p:nvPicPr>
                <p:cNvPr id="61" name="Ink 60"/>
              </p:nvPicPr>
              <p:blipFill>
                <a:blip r:embed="rId102"/>
              </p:blipFill>
              <p:spPr>
                <a:xfrm>
                  <a:off x="3835216" y="5315880"/>
                  <a:ext cx="71280" cy="401400"/>
                </a:xfrm>
                <a:prstGeom prst="rect"/>
              </p:spPr>
            </p:pic>
          </mc:Fallback>
        </mc:AlternateContent>
      </p:grpSp>
      <p:grpSp>
        <p:nvGrpSpPr>
          <p:cNvPr id="62" name="Group 61"/>
          <p:cNvGrpSpPr/>
          <p:nvPr/>
        </p:nvGrpSpPr>
        <p:grpSpPr>
          <a:xfrm>
            <a:off x="4328400" y="3567840"/>
            <a:ext cx="4743720" cy="991080"/>
            <a:chOff x="4242376" y="5116800"/>
            <a:chExt cx="4743720" cy="991080"/>
          </a:xfrm>
        </p:grpSpPr>
        <mc:AlternateContent xmlns:mc="http://schemas.openxmlformats.org/markup-compatibility/2006" xmlns:p14="http://schemas.microsoft.com/office/powerpoint/2010/main">
          <mc:Choice Requires="p14">
            <p:contentPart r:id="rId103" p14:bwMode="auto">
              <p14:nvContentPartPr>
                <p14:cNvPr id="63" name="Ink 62"/>
                <p14:cNvContentPartPr/>
                <p14:nvPr/>
              </p14:nvContentPartPr>
              <p14:xfrm>
                <a:off x="4242376" y="5533320"/>
                <a:ext cx="489960" cy="99000"/>
              </p14:xfrm>
            </p:contentPart>
          </mc:Choice>
          <mc:Fallback xmlns="">
            <p:pic>
              <p:nvPicPr>
                <p:cNvPr id="63" name="Ink 62"/>
              </p:nvPicPr>
              <p:blipFill>
                <a:blip r:embed="rId104"/>
              </p:blipFill>
              <p:spPr>
                <a:xfrm>
                  <a:off x="4242376" y="5533320"/>
                  <a:ext cx="489960" cy="990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4" name="Ink 63"/>
                <p14:cNvContentPartPr/>
                <p14:nvPr/>
              </p14:nvContentPartPr>
              <p14:xfrm>
                <a:off x="4681576" y="5382120"/>
                <a:ext cx="151200" cy="275400"/>
              </p14:xfrm>
            </p:contentPart>
          </mc:Choice>
          <mc:Fallback xmlns="">
            <p:pic>
              <p:nvPicPr>
                <p:cNvPr id="64" name="Ink 63"/>
              </p:nvPicPr>
              <p:blipFill>
                <a:blip r:embed="rId106"/>
              </p:blipFill>
              <p:spPr>
                <a:xfrm>
                  <a:off x="4681576" y="5382120"/>
                  <a:ext cx="151200" cy="2754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5" name="Ink 64"/>
                <p14:cNvContentPartPr/>
                <p14:nvPr/>
              </p14:nvContentPartPr>
              <p14:xfrm>
                <a:off x="4995496" y="5202840"/>
                <a:ext cx="39600" cy="839520"/>
              </p14:xfrm>
            </p:contentPart>
          </mc:Choice>
          <mc:Fallback xmlns="">
            <p:pic>
              <p:nvPicPr>
                <p:cNvPr id="65" name="Ink 64"/>
              </p:nvPicPr>
              <p:blipFill>
                <a:blip r:embed="rId108"/>
              </p:blipFill>
              <p:spPr>
                <a:xfrm>
                  <a:off x="4995496" y="5202840"/>
                  <a:ext cx="39600" cy="8395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6" name="Ink 65"/>
                <p14:cNvContentPartPr/>
                <p14:nvPr/>
              </p14:nvContentPartPr>
              <p14:xfrm>
                <a:off x="5007376" y="5166840"/>
                <a:ext cx="1471680" cy="718200"/>
              </p14:xfrm>
            </p:contentPart>
          </mc:Choice>
          <mc:Fallback xmlns="">
            <p:pic>
              <p:nvPicPr>
                <p:cNvPr id="66" name="Ink 65"/>
              </p:nvPicPr>
              <p:blipFill>
                <a:blip r:embed="rId110"/>
              </p:blipFill>
              <p:spPr>
                <a:xfrm>
                  <a:off x="5007376" y="5166840"/>
                  <a:ext cx="1471680" cy="7182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7" name="Ink 66"/>
                <p14:cNvContentPartPr/>
                <p14:nvPr/>
              </p14:nvContentPartPr>
              <p14:xfrm>
                <a:off x="5094856" y="6035880"/>
                <a:ext cx="1286640" cy="47160"/>
              </p14:xfrm>
            </p:contentPart>
          </mc:Choice>
          <mc:Fallback xmlns="">
            <p:pic>
              <p:nvPicPr>
                <p:cNvPr id="67" name="Ink 66"/>
              </p:nvPicPr>
              <p:blipFill>
                <a:blip r:embed="rId112"/>
              </p:blipFill>
              <p:spPr>
                <a:xfrm>
                  <a:off x="5094856" y="6035880"/>
                  <a:ext cx="1286640" cy="471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8" name="Ink 67"/>
                <p14:cNvContentPartPr/>
                <p14:nvPr/>
              </p14:nvContentPartPr>
              <p14:xfrm>
                <a:off x="5187736" y="5464560"/>
                <a:ext cx="357120" cy="220680"/>
              </p14:xfrm>
            </p:contentPart>
          </mc:Choice>
          <mc:Fallback xmlns="">
            <p:pic>
              <p:nvPicPr>
                <p:cNvPr id="68" name="Ink 67"/>
              </p:nvPicPr>
              <p:blipFill>
                <a:blip r:embed="rId114"/>
              </p:blipFill>
              <p:spPr>
                <a:xfrm>
                  <a:off x="5187736" y="5464560"/>
                  <a:ext cx="357120" cy="22068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9" name="Ink 68"/>
                <p14:cNvContentPartPr/>
                <p14:nvPr/>
              </p14:nvContentPartPr>
              <p14:xfrm>
                <a:off x="5635936" y="5379960"/>
                <a:ext cx="358200" cy="224640"/>
              </p14:xfrm>
            </p:contentPart>
          </mc:Choice>
          <mc:Fallback xmlns="">
            <p:pic>
              <p:nvPicPr>
                <p:cNvPr id="69" name="Ink 68"/>
              </p:nvPicPr>
              <p:blipFill>
                <a:blip r:embed="rId116"/>
              </p:blipFill>
              <p:spPr>
                <a:xfrm>
                  <a:off x="5635936" y="5379960"/>
                  <a:ext cx="358200" cy="22464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0" name="Ink 69"/>
                <p14:cNvContentPartPr/>
                <p14:nvPr/>
              </p14:nvContentPartPr>
              <p14:xfrm>
                <a:off x="6009976" y="5275200"/>
                <a:ext cx="36720" cy="350640"/>
              </p14:xfrm>
            </p:contentPart>
          </mc:Choice>
          <mc:Fallback xmlns="">
            <p:pic>
              <p:nvPicPr>
                <p:cNvPr id="70" name="Ink 69"/>
              </p:nvPicPr>
              <p:blipFill>
                <a:blip r:embed="rId118"/>
              </p:blipFill>
              <p:spPr>
                <a:xfrm>
                  <a:off x="6009976" y="5275200"/>
                  <a:ext cx="36720" cy="3506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1" name="Ink 70"/>
                <p14:cNvContentPartPr/>
                <p14:nvPr/>
              </p14:nvContentPartPr>
              <p14:xfrm>
                <a:off x="5272696" y="5792520"/>
                <a:ext cx="145080" cy="194400"/>
              </p14:xfrm>
            </p:contentPart>
          </mc:Choice>
          <mc:Fallback xmlns="">
            <p:pic>
              <p:nvPicPr>
                <p:cNvPr id="71" name="Ink 70"/>
              </p:nvPicPr>
              <p:blipFill>
                <a:blip r:embed="rId120"/>
              </p:blipFill>
              <p:spPr>
                <a:xfrm>
                  <a:off x="5272696" y="5792520"/>
                  <a:ext cx="145080" cy="1944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2" name="Ink 71"/>
                <p14:cNvContentPartPr/>
                <p14:nvPr/>
              </p14:nvContentPartPr>
              <p14:xfrm>
                <a:off x="5467816" y="5821680"/>
                <a:ext cx="124560" cy="36720"/>
              </p14:xfrm>
            </p:contentPart>
          </mc:Choice>
          <mc:Fallback xmlns="">
            <p:pic>
              <p:nvPicPr>
                <p:cNvPr id="72" name="Ink 71"/>
              </p:nvPicPr>
              <p:blipFill>
                <a:blip r:embed="rId122"/>
              </p:blipFill>
              <p:spPr>
                <a:xfrm>
                  <a:off x="5467816" y="5821680"/>
                  <a:ext cx="124560" cy="3672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3" name="Ink 72"/>
                <p14:cNvContentPartPr/>
                <p14:nvPr/>
              </p14:nvContentPartPr>
              <p14:xfrm>
                <a:off x="5539816" y="5744640"/>
                <a:ext cx="329760" cy="209520"/>
              </p14:xfrm>
            </p:contentPart>
          </mc:Choice>
          <mc:Fallback xmlns="">
            <p:pic>
              <p:nvPicPr>
                <p:cNvPr id="73" name="Ink 72"/>
              </p:nvPicPr>
              <p:blipFill>
                <a:blip r:embed="rId124"/>
              </p:blipFill>
              <p:spPr>
                <a:xfrm>
                  <a:off x="5539816" y="5744640"/>
                  <a:ext cx="329760" cy="2095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4" name="Ink 73"/>
                <p14:cNvContentPartPr/>
                <p14:nvPr/>
              </p14:nvContentPartPr>
              <p14:xfrm>
                <a:off x="5958856" y="5772720"/>
                <a:ext cx="18360" cy="34920"/>
              </p14:xfrm>
            </p:contentPart>
          </mc:Choice>
          <mc:Fallback xmlns="">
            <p:pic>
              <p:nvPicPr>
                <p:cNvPr id="74" name="Ink 73"/>
              </p:nvPicPr>
              <p:blipFill>
                <a:blip r:embed="rId126"/>
              </p:blipFill>
              <p:spPr>
                <a:xfrm>
                  <a:off x="5958856" y="5772720"/>
                  <a:ext cx="18360" cy="349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5" name="Ink 74"/>
                <p14:cNvContentPartPr/>
                <p14:nvPr/>
              </p14:nvContentPartPr>
              <p14:xfrm>
                <a:off x="5956696" y="5657880"/>
                <a:ext cx="47160" cy="310320"/>
              </p14:xfrm>
            </p:contentPart>
          </mc:Choice>
          <mc:Fallback xmlns="">
            <p:pic>
              <p:nvPicPr>
                <p:cNvPr id="75" name="Ink 74"/>
              </p:nvPicPr>
              <p:blipFill>
                <a:blip r:embed="rId128"/>
              </p:blipFill>
              <p:spPr>
                <a:xfrm>
                  <a:off x="5956696" y="5657880"/>
                  <a:ext cx="47160" cy="31032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6" name="Ink 75"/>
                <p14:cNvContentPartPr/>
                <p14:nvPr/>
              </p14:nvContentPartPr>
              <p14:xfrm>
                <a:off x="6664816" y="5482560"/>
                <a:ext cx="470160" cy="18360"/>
              </p14:xfrm>
            </p:contentPart>
          </mc:Choice>
          <mc:Fallback xmlns="">
            <p:pic>
              <p:nvPicPr>
                <p:cNvPr id="76" name="Ink 75"/>
              </p:nvPicPr>
              <p:blipFill>
                <a:blip r:embed="rId130"/>
              </p:blipFill>
              <p:spPr>
                <a:xfrm>
                  <a:off x="6664816" y="5482560"/>
                  <a:ext cx="470160" cy="183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7" name="Ink 76"/>
                <p14:cNvContentPartPr/>
                <p14:nvPr/>
              </p14:nvContentPartPr>
              <p14:xfrm>
                <a:off x="7000336" y="5334960"/>
                <a:ext cx="217080" cy="255600"/>
              </p14:xfrm>
            </p:contentPart>
          </mc:Choice>
          <mc:Fallback xmlns="">
            <p:pic>
              <p:nvPicPr>
                <p:cNvPr id="77" name="Ink 76"/>
              </p:nvPicPr>
              <p:blipFill>
                <a:blip r:embed="rId132"/>
              </p:blipFill>
              <p:spPr>
                <a:xfrm>
                  <a:off x="7000336" y="5334960"/>
                  <a:ext cx="217080" cy="2556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8" name="Ink 77"/>
                <p14:cNvContentPartPr/>
                <p14:nvPr/>
              </p14:nvContentPartPr>
              <p14:xfrm>
                <a:off x="7523056" y="5142720"/>
                <a:ext cx="292680" cy="371160"/>
              </p14:xfrm>
            </p:contentPart>
          </mc:Choice>
          <mc:Fallback xmlns="">
            <p:pic>
              <p:nvPicPr>
                <p:cNvPr id="78" name="Ink 77"/>
              </p:nvPicPr>
              <p:blipFill>
                <a:blip r:embed="rId134"/>
              </p:blipFill>
              <p:spPr>
                <a:xfrm>
                  <a:off x="7523056" y="5142720"/>
                  <a:ext cx="292680" cy="3711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9" name="Ink 78"/>
                <p14:cNvContentPartPr/>
                <p14:nvPr/>
              </p14:nvContentPartPr>
              <p14:xfrm>
                <a:off x="7883056" y="5289960"/>
                <a:ext cx="248760" cy="126000"/>
              </p14:xfrm>
            </p:contentPart>
          </mc:Choice>
          <mc:Fallback xmlns="">
            <p:pic>
              <p:nvPicPr>
                <p:cNvPr id="79" name="Ink 78"/>
              </p:nvPicPr>
              <p:blipFill>
                <a:blip r:embed="rId136"/>
              </p:blipFill>
              <p:spPr>
                <a:xfrm>
                  <a:off x="7883056" y="5289960"/>
                  <a:ext cx="248760" cy="1260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0" name="Ink 79"/>
                <p14:cNvContentPartPr/>
                <p14:nvPr/>
              </p14:nvContentPartPr>
              <p14:xfrm>
                <a:off x="8165296" y="5192400"/>
                <a:ext cx="116640" cy="223200"/>
              </p14:xfrm>
            </p:contentPart>
          </mc:Choice>
          <mc:Fallback xmlns="">
            <p:pic>
              <p:nvPicPr>
                <p:cNvPr id="80" name="Ink 79"/>
              </p:nvPicPr>
              <p:blipFill>
                <a:blip r:embed="rId138"/>
              </p:blipFill>
              <p:spPr>
                <a:xfrm>
                  <a:off x="8165296" y="5192400"/>
                  <a:ext cx="116640" cy="2232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1" name="Ink 80"/>
                <p14:cNvContentPartPr/>
                <p14:nvPr/>
              </p14:nvContentPartPr>
              <p14:xfrm>
                <a:off x="8434216" y="5217240"/>
                <a:ext cx="122040" cy="219240"/>
              </p14:xfrm>
            </p:contentPart>
          </mc:Choice>
          <mc:Fallback xmlns="">
            <p:pic>
              <p:nvPicPr>
                <p:cNvPr id="81" name="Ink 80"/>
              </p:nvPicPr>
              <p:blipFill>
                <a:blip r:embed="rId140"/>
              </p:blipFill>
              <p:spPr>
                <a:xfrm>
                  <a:off x="8434216" y="5217240"/>
                  <a:ext cx="122040" cy="21924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2" name="Ink 81"/>
                <p14:cNvContentPartPr/>
                <p14:nvPr/>
              </p14:nvContentPartPr>
              <p14:xfrm>
                <a:off x="8461576" y="5286720"/>
                <a:ext cx="23040" cy="363960"/>
              </p14:xfrm>
            </p:contentPart>
          </mc:Choice>
          <mc:Fallback xmlns="">
            <p:pic>
              <p:nvPicPr>
                <p:cNvPr id="82" name="Ink 81"/>
              </p:nvPicPr>
              <p:blipFill>
                <a:blip r:embed="rId142"/>
              </p:blipFill>
              <p:spPr>
                <a:xfrm>
                  <a:off x="8461576" y="5286720"/>
                  <a:ext cx="23040" cy="3639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83" name="Ink 82"/>
                <p14:cNvContentPartPr/>
                <p14:nvPr/>
              </p14:nvContentPartPr>
              <p14:xfrm>
                <a:off x="8690896" y="5242080"/>
                <a:ext cx="295200" cy="106920"/>
              </p14:xfrm>
            </p:contentPart>
          </mc:Choice>
          <mc:Fallback xmlns="">
            <p:pic>
              <p:nvPicPr>
                <p:cNvPr id="83" name="Ink 82"/>
              </p:nvPicPr>
              <p:blipFill>
                <a:blip r:embed="rId144"/>
              </p:blipFill>
              <p:spPr>
                <a:xfrm>
                  <a:off x="8690896" y="5242080"/>
                  <a:ext cx="295200" cy="1069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84" name="Ink 83"/>
                <p14:cNvContentPartPr/>
                <p14:nvPr/>
              </p14:nvContentPartPr>
              <p14:xfrm>
                <a:off x="8952976" y="5116800"/>
                <a:ext cx="25200" cy="329040"/>
              </p14:xfrm>
            </p:contentPart>
          </mc:Choice>
          <mc:Fallback xmlns="">
            <p:pic>
              <p:nvPicPr>
                <p:cNvPr id="84" name="Ink 83"/>
              </p:nvPicPr>
              <p:blipFill>
                <a:blip r:embed="rId146"/>
              </p:blipFill>
              <p:spPr>
                <a:xfrm>
                  <a:off x="8952976" y="5116800"/>
                  <a:ext cx="25200" cy="32904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85" name="Ink 84"/>
                <p14:cNvContentPartPr/>
                <p14:nvPr/>
              </p14:nvContentPartPr>
              <p14:xfrm>
                <a:off x="7915456" y="5834640"/>
                <a:ext cx="220320" cy="273240"/>
              </p14:xfrm>
            </p:contentPart>
          </mc:Choice>
          <mc:Fallback xmlns="">
            <p:pic>
              <p:nvPicPr>
                <p:cNvPr id="85" name="Ink 84"/>
              </p:nvPicPr>
              <p:blipFill>
                <a:blip r:embed="rId148"/>
              </p:blipFill>
              <p:spPr>
                <a:xfrm>
                  <a:off x="7915456" y="5834640"/>
                  <a:ext cx="220320" cy="27324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6" name="Ink 85"/>
                <p14:cNvContentPartPr/>
                <p14:nvPr/>
              </p14:nvContentPartPr>
              <p14:xfrm>
                <a:off x="8110576" y="5879640"/>
                <a:ext cx="218520" cy="26280"/>
              </p14:xfrm>
            </p:contentPart>
          </mc:Choice>
          <mc:Fallback xmlns="">
            <p:pic>
              <p:nvPicPr>
                <p:cNvPr id="86" name="Ink 85"/>
              </p:nvPicPr>
              <p:blipFill>
                <a:blip r:embed="rId150"/>
              </p:blipFill>
              <p:spPr>
                <a:xfrm>
                  <a:off x="8110576" y="5879640"/>
                  <a:ext cx="218520" cy="262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7" name="Ink 86"/>
                <p14:cNvContentPartPr/>
                <p14:nvPr/>
              </p14:nvContentPartPr>
              <p14:xfrm>
                <a:off x="8256376" y="5772720"/>
                <a:ext cx="310680" cy="257400"/>
              </p14:xfrm>
            </p:contentPart>
          </mc:Choice>
          <mc:Fallback xmlns="">
            <p:pic>
              <p:nvPicPr>
                <p:cNvPr id="87" name="Ink 86"/>
              </p:nvPicPr>
              <p:blipFill>
                <a:blip r:embed="rId152"/>
              </p:blipFill>
              <p:spPr>
                <a:xfrm>
                  <a:off x="8256376" y="5772720"/>
                  <a:ext cx="310680" cy="2574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8" name="Ink 87"/>
                <p14:cNvContentPartPr/>
                <p14:nvPr/>
              </p14:nvContentPartPr>
              <p14:xfrm>
                <a:off x="8713936" y="5840400"/>
                <a:ext cx="21600" cy="245160"/>
              </p14:xfrm>
            </p:contentPart>
          </mc:Choice>
          <mc:Fallback xmlns="">
            <p:pic>
              <p:nvPicPr>
                <p:cNvPr id="88" name="Ink 87"/>
              </p:nvPicPr>
              <p:blipFill>
                <a:blip r:embed="rId154"/>
              </p:blipFill>
              <p:spPr>
                <a:xfrm>
                  <a:off x="8713936" y="5840400"/>
                  <a:ext cx="21600" cy="245160"/>
                </a:xfrm>
                <a:prstGeom prst="rect"/>
              </p:spPr>
            </p:pic>
          </mc:Fallback>
        </mc:AlternateContent>
      </p:grpSp>
      <p:grpSp>
        <p:nvGrpSpPr>
          <p:cNvPr id="89" name="Group 88"/>
          <p:cNvGrpSpPr/>
          <p:nvPr/>
        </p:nvGrpSpPr>
        <p:grpSpPr>
          <a:xfrm>
            <a:off x="2070840" y="2950080"/>
            <a:ext cx="1219680" cy="912240"/>
            <a:chOff x="1984816" y="4499040"/>
            <a:chExt cx="1219680" cy="912240"/>
          </a:xfrm>
        </p:grpSpPr>
        <mc:AlternateContent xmlns:mc="http://schemas.openxmlformats.org/markup-compatibility/2006" xmlns:p14="http://schemas.microsoft.com/office/powerpoint/2010/main">
          <mc:Choice Requires="p14">
            <p:contentPart r:id="rId155" p14:bwMode="auto">
              <p14:nvContentPartPr>
                <p14:cNvPr id="90" name="Ink 89"/>
                <p14:cNvContentPartPr/>
                <p14:nvPr/>
              </p14:nvContentPartPr>
              <p14:xfrm>
                <a:off x="2501416" y="4538280"/>
                <a:ext cx="18000" cy="236520"/>
              </p14:xfrm>
            </p:contentPart>
          </mc:Choice>
          <mc:Fallback xmlns="">
            <p:pic>
              <p:nvPicPr>
                <p:cNvPr id="90" name="Ink 89"/>
              </p:nvPicPr>
              <p:blipFill>
                <a:blip r:embed="rId156"/>
              </p:blipFill>
              <p:spPr>
                <a:xfrm>
                  <a:off x="2501416" y="4538280"/>
                  <a:ext cx="18000" cy="23652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1" name="Ink 90"/>
                <p14:cNvContentPartPr/>
                <p14:nvPr/>
              </p14:nvContentPartPr>
              <p14:xfrm>
                <a:off x="2421856" y="4499040"/>
                <a:ext cx="89640" cy="146880"/>
              </p14:xfrm>
            </p:contentPart>
          </mc:Choice>
          <mc:Fallback xmlns="">
            <p:pic>
              <p:nvPicPr>
                <p:cNvPr id="91" name="Ink 90"/>
              </p:nvPicPr>
              <p:blipFill>
                <a:blip r:embed="rId158"/>
              </p:blipFill>
              <p:spPr>
                <a:xfrm>
                  <a:off x="2421856" y="4499040"/>
                  <a:ext cx="89640" cy="14688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92" name="Ink 91"/>
                <p14:cNvContentPartPr/>
                <p14:nvPr/>
              </p14:nvContentPartPr>
              <p14:xfrm>
                <a:off x="2519056" y="4524960"/>
                <a:ext cx="111960" cy="58320"/>
              </p14:xfrm>
            </p:contentPart>
          </mc:Choice>
          <mc:Fallback xmlns="">
            <p:pic>
              <p:nvPicPr>
                <p:cNvPr id="92" name="Ink 91"/>
              </p:nvPicPr>
              <p:blipFill>
                <a:blip r:embed="rId160"/>
              </p:blipFill>
              <p:spPr>
                <a:xfrm>
                  <a:off x="2519056" y="4524960"/>
                  <a:ext cx="111960" cy="583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93" name="Ink 92"/>
                <p14:cNvContentPartPr/>
                <p14:nvPr/>
              </p14:nvContentPartPr>
              <p14:xfrm>
                <a:off x="2038816" y="4901160"/>
                <a:ext cx="23400" cy="187920"/>
              </p14:xfrm>
            </p:contentPart>
          </mc:Choice>
          <mc:Fallback xmlns="">
            <p:pic>
              <p:nvPicPr>
                <p:cNvPr id="93" name="Ink 92"/>
              </p:nvPicPr>
              <p:blipFill>
                <a:blip r:embed="rId162"/>
              </p:blipFill>
              <p:spPr>
                <a:xfrm>
                  <a:off x="2038816" y="4901160"/>
                  <a:ext cx="23400" cy="18792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94" name="Ink 93"/>
                <p14:cNvContentPartPr/>
                <p14:nvPr/>
              </p14:nvContentPartPr>
              <p14:xfrm>
                <a:off x="1984816" y="4865880"/>
                <a:ext cx="228960" cy="241560"/>
              </p14:xfrm>
            </p:contentPart>
          </mc:Choice>
          <mc:Fallback xmlns="">
            <p:pic>
              <p:nvPicPr>
                <p:cNvPr id="94" name="Ink 93"/>
              </p:nvPicPr>
              <p:blipFill>
                <a:blip r:embed="rId164"/>
              </p:blipFill>
              <p:spPr>
                <a:xfrm>
                  <a:off x="1984816" y="4865880"/>
                  <a:ext cx="228960" cy="2415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95" name="Ink 94"/>
                <p14:cNvContentPartPr/>
                <p14:nvPr/>
              </p14:nvContentPartPr>
              <p14:xfrm>
                <a:off x="2463256" y="4845360"/>
                <a:ext cx="196920" cy="105840"/>
              </p14:xfrm>
            </p:contentPart>
          </mc:Choice>
          <mc:Fallback xmlns="">
            <p:pic>
              <p:nvPicPr>
                <p:cNvPr id="95" name="Ink 94"/>
              </p:nvPicPr>
              <p:blipFill>
                <a:blip r:embed="rId166"/>
              </p:blipFill>
              <p:spPr>
                <a:xfrm>
                  <a:off x="2463256" y="4845360"/>
                  <a:ext cx="196920" cy="1058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96" name="Ink 95"/>
                <p14:cNvContentPartPr/>
                <p14:nvPr/>
              </p14:nvContentPartPr>
              <p14:xfrm>
                <a:off x="2550016" y="4822320"/>
                <a:ext cx="75960" cy="290520"/>
              </p14:xfrm>
            </p:contentPart>
          </mc:Choice>
          <mc:Fallback xmlns="">
            <p:pic>
              <p:nvPicPr>
                <p:cNvPr id="96" name="Ink 95"/>
              </p:nvPicPr>
              <p:blipFill>
                <a:blip r:embed="rId168"/>
              </p:blipFill>
              <p:spPr>
                <a:xfrm>
                  <a:off x="2550016" y="4822320"/>
                  <a:ext cx="75960" cy="29052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97" name="Ink 96"/>
                <p14:cNvContentPartPr/>
                <p14:nvPr/>
              </p14:nvContentPartPr>
              <p14:xfrm>
                <a:off x="2735776" y="4850400"/>
                <a:ext cx="295200" cy="176760"/>
              </p14:xfrm>
            </p:contentPart>
          </mc:Choice>
          <mc:Fallback xmlns="">
            <p:pic>
              <p:nvPicPr>
                <p:cNvPr id="97" name="Ink 96"/>
              </p:nvPicPr>
              <p:blipFill>
                <a:blip r:embed="rId170"/>
              </p:blipFill>
              <p:spPr>
                <a:xfrm>
                  <a:off x="2735776" y="4850400"/>
                  <a:ext cx="295200" cy="1767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8" name="Ink 97"/>
                <p14:cNvContentPartPr/>
                <p14:nvPr/>
              </p14:nvContentPartPr>
              <p14:xfrm>
                <a:off x="3006136" y="4756800"/>
                <a:ext cx="198360" cy="245160"/>
              </p14:xfrm>
            </p:contentPart>
          </mc:Choice>
          <mc:Fallback xmlns="">
            <p:pic>
              <p:nvPicPr>
                <p:cNvPr id="98" name="Ink 97"/>
              </p:nvPicPr>
              <p:blipFill>
                <a:blip r:embed="rId172"/>
              </p:blipFill>
              <p:spPr>
                <a:xfrm>
                  <a:off x="3006136" y="4756800"/>
                  <a:ext cx="198360" cy="24516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9" name="Ink 98"/>
                <p14:cNvContentPartPr/>
                <p14:nvPr/>
              </p14:nvContentPartPr>
              <p14:xfrm>
                <a:off x="2217376" y="4899360"/>
                <a:ext cx="95400" cy="48960"/>
              </p14:xfrm>
            </p:contentPart>
          </mc:Choice>
          <mc:Fallback xmlns="">
            <p:pic>
              <p:nvPicPr>
                <p:cNvPr id="99" name="Ink 98"/>
              </p:nvPicPr>
              <p:blipFill>
                <a:blip r:embed="rId174"/>
              </p:blipFill>
              <p:spPr>
                <a:xfrm>
                  <a:off x="2217376" y="4899360"/>
                  <a:ext cx="95400" cy="489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00" name="Ink 99"/>
                <p14:cNvContentPartPr/>
                <p14:nvPr/>
              </p14:nvContentPartPr>
              <p14:xfrm>
                <a:off x="2251216" y="4812240"/>
                <a:ext cx="112680" cy="249480"/>
              </p14:xfrm>
            </p:contentPart>
          </mc:Choice>
          <mc:Fallback xmlns="">
            <p:pic>
              <p:nvPicPr>
                <p:cNvPr id="100" name="Ink 99"/>
              </p:nvPicPr>
              <p:blipFill>
                <a:blip r:embed="rId176"/>
              </p:blipFill>
              <p:spPr>
                <a:xfrm>
                  <a:off x="2251216" y="4812240"/>
                  <a:ext cx="112680" cy="2494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01" name="Ink 100"/>
                <p14:cNvContentPartPr/>
                <p14:nvPr/>
              </p14:nvContentPartPr>
              <p14:xfrm>
                <a:off x="2388376" y="4904040"/>
                <a:ext cx="113760" cy="23400"/>
              </p14:xfrm>
            </p:contentPart>
          </mc:Choice>
          <mc:Fallback xmlns="">
            <p:pic>
              <p:nvPicPr>
                <p:cNvPr id="101" name="Ink 100"/>
              </p:nvPicPr>
              <p:blipFill>
                <a:blip r:embed="rId178"/>
              </p:blipFill>
              <p:spPr>
                <a:xfrm>
                  <a:off x="2388376" y="4904040"/>
                  <a:ext cx="113760" cy="234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02" name="Ink 101"/>
                <p14:cNvContentPartPr/>
                <p14:nvPr/>
              </p14:nvContentPartPr>
              <p14:xfrm>
                <a:off x="2523736" y="5149560"/>
                <a:ext cx="55080" cy="261720"/>
              </p14:xfrm>
            </p:contentPart>
          </mc:Choice>
          <mc:Fallback xmlns="">
            <p:pic>
              <p:nvPicPr>
                <p:cNvPr id="102" name="Ink 101"/>
              </p:nvPicPr>
              <p:blipFill>
                <a:blip r:embed="rId180"/>
              </p:blipFill>
              <p:spPr>
                <a:xfrm>
                  <a:off x="2523736" y="5149560"/>
                  <a:ext cx="55080" cy="26172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03" name="Ink 102"/>
                <p14:cNvContentPartPr/>
                <p14:nvPr/>
              </p14:nvContentPartPr>
              <p14:xfrm>
                <a:off x="2511136" y="5243160"/>
                <a:ext cx="172440" cy="144000"/>
              </p14:xfrm>
            </p:contentPart>
          </mc:Choice>
          <mc:Fallback xmlns="">
            <p:pic>
              <p:nvPicPr>
                <p:cNvPr id="103" name="Ink 102"/>
              </p:nvPicPr>
              <p:blipFill>
                <a:blip r:embed="rId182"/>
              </p:blipFill>
              <p:spPr>
                <a:xfrm>
                  <a:off x="2511136" y="5243160"/>
                  <a:ext cx="172440" cy="144000"/>
                </a:xfrm>
                <a:prstGeom prst="rect"/>
              </p:spPr>
            </p:pic>
          </mc:Fallback>
        </mc:AlternateContent>
      </p:grpSp>
      <p:grpSp>
        <p:nvGrpSpPr>
          <p:cNvPr id="104" name="Group 103"/>
          <p:cNvGrpSpPr/>
          <p:nvPr/>
        </p:nvGrpSpPr>
        <p:grpSpPr>
          <a:xfrm>
            <a:off x="7621680" y="2533200"/>
            <a:ext cx="1533960" cy="964080"/>
            <a:chOff x="7535656" y="4082160"/>
            <a:chExt cx="1533960" cy="964080"/>
          </a:xfrm>
        </p:grpSpPr>
        <mc:AlternateContent xmlns:mc="http://schemas.openxmlformats.org/markup-compatibility/2006" xmlns:p14="http://schemas.microsoft.com/office/powerpoint/2010/main">
          <mc:Choice Requires="p14">
            <p:contentPart r:id="rId183" p14:bwMode="auto">
              <p14:nvContentPartPr>
                <p14:cNvPr id="105" name="Ink 104"/>
                <p14:cNvContentPartPr/>
                <p14:nvPr/>
              </p14:nvContentPartPr>
              <p14:xfrm>
                <a:off x="7935616" y="4111680"/>
                <a:ext cx="97200" cy="155520"/>
              </p14:xfrm>
            </p:contentPart>
          </mc:Choice>
          <mc:Fallback xmlns="">
            <p:pic>
              <p:nvPicPr>
                <p:cNvPr id="105" name="Ink 104"/>
              </p:nvPicPr>
              <p:blipFill>
                <a:blip r:embed="rId184"/>
              </p:blipFill>
              <p:spPr>
                <a:xfrm>
                  <a:off x="7935616" y="4111680"/>
                  <a:ext cx="97200" cy="15552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06" name="Ink 105"/>
                <p14:cNvContentPartPr/>
                <p14:nvPr/>
              </p14:nvContentPartPr>
              <p14:xfrm>
                <a:off x="8053696" y="4126080"/>
                <a:ext cx="83880" cy="58320"/>
              </p14:xfrm>
            </p:contentPart>
          </mc:Choice>
          <mc:Fallback xmlns="">
            <p:pic>
              <p:nvPicPr>
                <p:cNvPr id="106" name="Ink 105"/>
              </p:nvPicPr>
              <p:blipFill>
                <a:blip r:embed="rId186"/>
              </p:blipFill>
              <p:spPr>
                <a:xfrm>
                  <a:off x="8053696" y="4126080"/>
                  <a:ext cx="83880" cy="5832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07" name="Ink 106"/>
                <p14:cNvContentPartPr/>
                <p14:nvPr/>
              </p14:nvContentPartPr>
              <p14:xfrm>
                <a:off x="8005816" y="4082160"/>
                <a:ext cx="15840" cy="371520"/>
              </p14:xfrm>
            </p:contentPart>
          </mc:Choice>
          <mc:Fallback xmlns="">
            <p:pic>
              <p:nvPicPr>
                <p:cNvPr id="107" name="Ink 106"/>
              </p:nvPicPr>
              <p:blipFill>
                <a:blip r:embed="rId188"/>
              </p:blipFill>
              <p:spPr>
                <a:xfrm>
                  <a:off x="8005816" y="4082160"/>
                  <a:ext cx="15840" cy="37152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08" name="Ink 107"/>
                <p14:cNvContentPartPr/>
                <p14:nvPr/>
              </p14:nvContentPartPr>
              <p14:xfrm>
                <a:off x="7535656" y="4421280"/>
                <a:ext cx="302040" cy="341280"/>
              </p14:xfrm>
            </p:contentPart>
          </mc:Choice>
          <mc:Fallback xmlns="">
            <p:pic>
              <p:nvPicPr>
                <p:cNvPr id="108" name="Ink 107"/>
              </p:nvPicPr>
              <p:blipFill>
                <a:blip r:embed="rId190"/>
              </p:blipFill>
              <p:spPr>
                <a:xfrm>
                  <a:off x="7535656" y="4421280"/>
                  <a:ext cx="302040" cy="3412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9" name="Ink 108"/>
                <p14:cNvContentPartPr/>
                <p14:nvPr/>
              </p14:nvContentPartPr>
              <p14:xfrm>
                <a:off x="7956856" y="4560240"/>
                <a:ext cx="178920" cy="51120"/>
              </p14:xfrm>
            </p:contentPart>
          </mc:Choice>
          <mc:Fallback xmlns="">
            <p:pic>
              <p:nvPicPr>
                <p:cNvPr id="109" name="Ink 108"/>
              </p:nvPicPr>
              <p:blipFill>
                <a:blip r:embed="rId192"/>
              </p:blipFill>
              <p:spPr>
                <a:xfrm>
                  <a:off x="7956856" y="4560240"/>
                  <a:ext cx="178920" cy="511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10" name="Ink 109"/>
                <p14:cNvContentPartPr/>
                <p14:nvPr/>
              </p14:nvContentPartPr>
              <p14:xfrm>
                <a:off x="8045056" y="4475280"/>
                <a:ext cx="20520" cy="231840"/>
              </p14:xfrm>
            </p:contentPart>
          </mc:Choice>
          <mc:Fallback xmlns="">
            <p:pic>
              <p:nvPicPr>
                <p:cNvPr id="110" name="Ink 109"/>
              </p:nvPicPr>
              <p:blipFill>
                <a:blip r:embed="rId194"/>
              </p:blipFill>
              <p:spPr>
                <a:xfrm>
                  <a:off x="8045056" y="4475280"/>
                  <a:ext cx="20520" cy="23184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11" name="Ink 110"/>
                <p14:cNvContentPartPr/>
                <p14:nvPr/>
              </p14:nvContentPartPr>
              <p14:xfrm>
                <a:off x="8202736" y="4581840"/>
                <a:ext cx="162720" cy="6480"/>
              </p14:xfrm>
            </p:contentPart>
          </mc:Choice>
          <mc:Fallback xmlns="">
            <p:pic>
              <p:nvPicPr>
                <p:cNvPr id="111" name="Ink 110"/>
              </p:nvPicPr>
              <p:blipFill>
                <a:blip r:embed="rId196"/>
              </p:blipFill>
              <p:spPr>
                <a:xfrm>
                  <a:off x="8202736" y="4581840"/>
                  <a:ext cx="162720" cy="64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12" name="Ink 111"/>
                <p14:cNvContentPartPr/>
                <p14:nvPr/>
              </p14:nvContentPartPr>
              <p14:xfrm>
                <a:off x="8463376" y="4481400"/>
                <a:ext cx="125280" cy="39600"/>
              </p14:xfrm>
            </p:contentPart>
          </mc:Choice>
          <mc:Fallback xmlns="">
            <p:pic>
              <p:nvPicPr>
                <p:cNvPr id="112" name="Ink 111"/>
              </p:nvPicPr>
              <p:blipFill>
                <a:blip r:embed="rId198"/>
              </p:blipFill>
              <p:spPr>
                <a:xfrm>
                  <a:off x="8463376" y="4481400"/>
                  <a:ext cx="125280" cy="396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13" name="Ink 112"/>
                <p14:cNvContentPartPr/>
                <p14:nvPr/>
              </p14:nvContentPartPr>
              <p14:xfrm>
                <a:off x="8525656" y="4380960"/>
                <a:ext cx="28080" cy="277200"/>
              </p14:xfrm>
            </p:contentPart>
          </mc:Choice>
          <mc:Fallback xmlns="">
            <p:pic>
              <p:nvPicPr>
                <p:cNvPr id="113" name="Ink 112"/>
              </p:nvPicPr>
              <p:blipFill>
                <a:blip r:embed="rId200"/>
              </p:blipFill>
              <p:spPr>
                <a:xfrm>
                  <a:off x="8525656" y="4380960"/>
                  <a:ext cx="28080" cy="2772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14" name="Ink 113"/>
                <p14:cNvContentPartPr/>
                <p14:nvPr/>
              </p14:nvContentPartPr>
              <p14:xfrm>
                <a:off x="8694496" y="4485000"/>
                <a:ext cx="250920" cy="226080"/>
              </p14:xfrm>
            </p:contentPart>
          </mc:Choice>
          <mc:Fallback xmlns="">
            <p:pic>
              <p:nvPicPr>
                <p:cNvPr id="114" name="Ink 113"/>
              </p:nvPicPr>
              <p:blipFill>
                <a:blip r:embed="rId202"/>
              </p:blipFill>
              <p:spPr>
                <a:xfrm>
                  <a:off x="8694496" y="4485000"/>
                  <a:ext cx="250920" cy="22608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15" name="Ink 114"/>
                <p14:cNvContentPartPr/>
                <p14:nvPr/>
              </p14:nvContentPartPr>
              <p14:xfrm>
                <a:off x="8959816" y="4369440"/>
                <a:ext cx="109800" cy="265680"/>
              </p14:xfrm>
            </p:contentPart>
          </mc:Choice>
          <mc:Fallback xmlns="">
            <p:pic>
              <p:nvPicPr>
                <p:cNvPr id="115" name="Ink 114"/>
              </p:nvPicPr>
              <p:blipFill>
                <a:blip r:embed="rId204"/>
              </p:blipFill>
              <p:spPr>
                <a:xfrm>
                  <a:off x="8959816" y="4369440"/>
                  <a:ext cx="109800" cy="2656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16" name="Ink 115"/>
                <p14:cNvContentPartPr/>
                <p14:nvPr/>
              </p14:nvContentPartPr>
              <p14:xfrm>
                <a:off x="8038576" y="4771560"/>
                <a:ext cx="28440" cy="212760"/>
              </p14:xfrm>
            </p:contentPart>
          </mc:Choice>
          <mc:Fallback xmlns="">
            <p:pic>
              <p:nvPicPr>
                <p:cNvPr id="116" name="Ink 115"/>
              </p:nvPicPr>
              <p:blipFill>
                <a:blip r:embed="rId206"/>
              </p:blipFill>
              <p:spPr>
                <a:xfrm>
                  <a:off x="8038576" y="4771560"/>
                  <a:ext cx="28440" cy="21276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17" name="Ink 116"/>
                <p14:cNvContentPartPr/>
                <p14:nvPr/>
              </p14:nvContentPartPr>
              <p14:xfrm>
                <a:off x="7978096" y="4867320"/>
                <a:ext cx="211680" cy="178920"/>
              </p14:xfrm>
            </p:contentPart>
          </mc:Choice>
          <mc:Fallback xmlns="">
            <p:pic>
              <p:nvPicPr>
                <p:cNvPr id="117" name="Ink 116"/>
              </p:nvPicPr>
              <p:blipFill>
                <a:blip r:embed="rId208"/>
              </p:blipFill>
              <p:spPr>
                <a:xfrm>
                  <a:off x="7978096" y="4867320"/>
                  <a:ext cx="211680" cy="178920"/>
                </a:xfrm>
                <a:prstGeom prst="rect"/>
              </p:spPr>
            </p:pic>
          </mc:Fallback>
        </mc:AlternateContent>
      </p:grpSp>
      <p:pic>
        <p:nvPicPr>
          <p:cNvPr id="119" name="Picture 118"/>
          <p:cNvPicPr>
            <a:picLocks noChangeAspect="1"/>
          </p:cNvPicPr>
          <p:nvPr/>
        </p:nvPicPr>
        <p:blipFill>
          <a:blip r:embed="rId209"/>
          <a:stretch>
            <a:fillRect/>
          </a:stretch>
        </p:blipFill>
        <p:spPr>
          <a:xfrm>
            <a:off x="7221000" y="4952655"/>
            <a:ext cx="4881598" cy="1081095"/>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en-US" dirty="0"/>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Weights setting verification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Based on our best models (delete orphan nodes and then recover, equal pos-neg weights) on data from all LR pairs: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P-value vs. generated size</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Adjacency spectrum distance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Weights setting verification</a:t>
            </a:r>
            <a:endParaRPr lang="en-US" dirty="0"/>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p:txBody>
              <a:bodyPr>
                <a:normAutofit/>
              </a:bodyPr>
              <a:lstStyle/>
              <a:p>
                <a:r>
                  <a:rPr lang="en-US" altLang="zh-CN" sz="2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2400">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1</m:t>
                        </m:r>
                      </m:num>
                      <m:den>
                        <m:r>
                          <a:rPr lang="en-US" altLang="zh-CN" sz="2400" i="1">
                            <a:latin typeface="Cambria Math" panose="02040503050406030204" pitchFamily="18" charset="0"/>
                            <a:cs typeface="Times New Roman" panose="02020603050405020304" pitchFamily="18" charset="0"/>
                          </a:rPr>
                          <m:t>𝐿</m:t>
                        </m:r>
                      </m:den>
                    </m:f>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𝑤</m:t>
                        </m:r>
                      </m:e>
                      <m:sub>
                        <m:r>
                          <a:rPr lang="en-US" altLang="zh-CN" sz="2400" i="1">
                            <a:latin typeface="Cambria Math" panose="02040503050406030204" pitchFamily="18" charset="0"/>
                            <a:cs typeface="Times New Roman" panose="02020603050405020304" pitchFamily="18" charset="0"/>
                          </a:rPr>
                          <m:t>1</m:t>
                        </m:r>
                      </m:sub>
                    </m:sSub>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𝑙</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𝐿</m:t>
                        </m:r>
                      </m:sup>
                      <m:e>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𝑘</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𝑛</m:t>
                            </m:r>
                          </m:sup>
                          <m:e>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1</m:t>
                                </m:r>
                              </m:num>
                              <m:den>
                                <m:sSup>
                                  <m:sSupPr>
                                    <m:ctrlPr>
                                      <a:rPr lang="en-US" altLang="zh-CN" sz="240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𝑁</m:t>
                                    </m:r>
                                  </m:e>
                                  <m:sup>
                                    <m:r>
                                      <a:rPr lang="en-US" altLang="zh-CN" sz="2400" b="0" i="1" smtClean="0">
                                        <a:latin typeface="Cambria Math" panose="02040503050406030204" pitchFamily="18" charset="0"/>
                                        <a:cs typeface="Times New Roman" panose="02020603050405020304" pitchFamily="18" charset="0"/>
                                      </a:rPr>
                                      <m:t>2</m:t>
                                    </m:r>
                                  </m:sup>
                                </m:sSup>
                              </m:den>
                            </m:f>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𝑁</m:t>
                                </m:r>
                              </m:sup>
                              <m:e>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𝑗</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𝑁</m:t>
                                    </m:r>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𝐴</m:t>
                                        </m:r>
                                      </m:e>
                                      <m:sub>
                                        <m:r>
                                          <a:rPr lang="en-US" altLang="zh-CN" sz="2400" i="1">
                                            <a:latin typeface="Cambria Math" panose="02040503050406030204" pitchFamily="18" charset="0"/>
                                            <a:cs typeface="Times New Roman" panose="02020603050405020304" pitchFamily="18" charset="0"/>
                                          </a:rPr>
                                          <m:t>𝑖𝑗𝑘</m:t>
                                        </m:r>
                                      </m:sub>
                                    </m:sSub>
                                    <m:r>
                                      <a:rPr lang="en-US" altLang="zh-CN" sz="2400" i="1">
                                        <a:latin typeface="Cambria Math" panose="02040503050406030204" pitchFamily="18" charset="0"/>
                                        <a:cs typeface="Times New Roman" panose="02020603050405020304" pitchFamily="18" charset="0"/>
                                      </a:rPr>
                                      <m:t>𝑙𝑜𝑔</m:t>
                                    </m:r>
                                    <m:r>
                                      <a:rPr lang="en-US" altLang="zh-CN" sz="2400" i="1">
                                        <a:latin typeface="Cambria Math" panose="02040503050406030204" pitchFamily="18" charset="0"/>
                                        <a:cs typeface="Times New Roman" panose="02020603050405020304" pitchFamily="18" charset="0"/>
                                      </a:rPr>
                                      <m:t>𝜎</m:t>
                                    </m:r>
                                    <m:d>
                                      <m:dPr>
                                        <m:ctrlPr>
                                          <a:rPr lang="en-US" altLang="zh-CN" sz="2400" i="1">
                                            <a:latin typeface="Cambria Math" panose="02040503050406030204" pitchFamily="18" charset="0"/>
                                            <a:cs typeface="Times New Roman" panose="02020603050405020304" pitchFamily="18" charset="0"/>
                                          </a:rPr>
                                        </m:ctrlPr>
                                      </m:dPr>
                                      <m:e>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b="1" i="1">
                                                <a:latin typeface="Cambria Math" panose="02040503050406030204" pitchFamily="18" charset="0"/>
                                                <a:cs typeface="Times New Roman" panose="02020603050405020304" pitchFamily="18" charset="0"/>
                                              </a:rPr>
                                              <m:t>𝒁</m:t>
                                            </m:r>
                                          </m:e>
                                          <m:sub>
                                            <m:r>
                                              <a:rPr lang="en-US" altLang="zh-CN" sz="2400" i="1">
                                                <a:latin typeface="Cambria Math" panose="02040503050406030204" pitchFamily="18" charset="0"/>
                                                <a:cs typeface="Times New Roman" panose="02020603050405020304" pitchFamily="18" charset="0"/>
                                              </a:rPr>
                                              <m:t>𝑖𝑙</m:t>
                                            </m:r>
                                          </m:sub>
                                          <m:sup>
                                            <m:r>
                                              <a:rPr lang="en-US" altLang="zh-CN" sz="2400" i="1">
                                                <a:latin typeface="Cambria Math" panose="02040503050406030204" pitchFamily="18" charset="0"/>
                                                <a:cs typeface="Times New Roman" panose="02020603050405020304" pitchFamily="18" charset="0"/>
                                              </a:rPr>
                                              <m:t>𝑇</m:t>
                                            </m:r>
                                          </m:sup>
                                        </m:sSubSup>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𝒁</m:t>
                                            </m:r>
                                          </m:e>
                                          <m:sub>
                                            <m:r>
                                              <a:rPr lang="en-US" altLang="zh-CN" sz="2400" i="1">
                                                <a:latin typeface="Cambria Math" panose="02040503050406030204" pitchFamily="18" charset="0"/>
                                                <a:cs typeface="Times New Roman" panose="02020603050405020304" pitchFamily="18" charset="0"/>
                                              </a:rPr>
                                              <m:t>𝑗𝑙</m:t>
                                            </m:r>
                                          </m:sub>
                                        </m:sSub>
                                      </m:e>
                                    </m:d>
                                    <m:r>
                                      <m:rPr>
                                        <m:nor/>
                                      </m:rPr>
                                      <a:rPr lang="en-US" altLang="zh-CN" sz="2400">
                                        <a:latin typeface="Cambria Math" panose="02040503050406030204" pitchFamily="18" charset="0"/>
                                        <a:cs typeface="Times New Roman" panose="02020603050405020304" pitchFamily="18" charset="0"/>
                                      </a:rPr>
                                      <m:t> </m:t>
                                    </m:r>
                                  </m:e>
                                </m:nary>
                              </m:e>
                            </m:nary>
                          </m:e>
                        </m:nary>
                      </m:e>
                    </m:nary>
                  </m:oMath>
                </a14:m>
                <a:endParaRPr lang="en-US" altLang="zh-CN" sz="2400" dirty="0">
                  <a:cs typeface="Times New Roman" panose="02020603050405020304" pitchFamily="18" charset="0"/>
                </a:endParaRPr>
              </a:p>
              <a:p>
                <a:pPr marL="457200" lvl="1" indent="0">
                  <a:buNone/>
                </a:pPr>
                <a14:m>
                  <m:oMath xmlns:m="http://schemas.openxmlformats.org/officeDocument/2006/math">
                    <m:r>
                      <a:rPr lang="en-US" altLang="zh-CN" sz="2000" i="1">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𝐿</m:t>
                        </m:r>
                      </m:den>
                    </m:f>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𝑤</m:t>
                        </m:r>
                      </m:e>
                      <m:sub>
                        <m:r>
                          <a:rPr lang="en-US" altLang="zh-CN" sz="2000" i="1">
                            <a:latin typeface="Cambria Math" panose="02040503050406030204" pitchFamily="18" charset="0"/>
                            <a:cs typeface="Times New Roman" panose="02020603050405020304" pitchFamily="18" charset="0"/>
                          </a:rPr>
                          <m:t>2</m:t>
                        </m:r>
                      </m:sub>
                    </m:sSub>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𝑙</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𝐿</m:t>
                        </m:r>
                      </m:sup>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𝑁</m:t>
                                </m:r>
                              </m:sup>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𝑗</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𝑁</m:t>
                                    </m:r>
                                  </m:sup>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𝐴</m:t>
                                            </m:r>
                                          </m:e>
                                          <m:sub>
                                            <m:r>
                                              <a:rPr lang="en-US" altLang="zh-CN" sz="2000" i="1">
                                                <a:latin typeface="Cambria Math" panose="02040503050406030204" pitchFamily="18" charset="0"/>
                                                <a:cs typeface="Times New Roman" panose="02020603050405020304" pitchFamily="18" charset="0"/>
                                              </a:rPr>
                                              <m:t>𝑖𝑗𝑘</m:t>
                                            </m:r>
                                          </m:sub>
                                        </m:sSub>
                                      </m:e>
                                    </m:d>
                                    <m:r>
                                      <a:rPr lang="en-US" altLang="zh-CN" sz="2000" i="1">
                                        <a:latin typeface="Cambria Math" panose="02040503050406030204" pitchFamily="18" charset="0"/>
                                        <a:cs typeface="Times New Roman" panose="02020603050405020304" pitchFamily="18" charset="0"/>
                                      </a:rPr>
                                      <m:t>𝑙𝑜𝑔</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𝜎</m:t>
                                    </m:r>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i="1">
                                            <a:latin typeface="Cambria Math" panose="02040503050406030204" pitchFamily="18" charset="0"/>
                                            <a:cs typeface="Times New Roman" panose="02020603050405020304" pitchFamily="18" charset="0"/>
                                          </a:rPr>
                                          <m:t>𝒁</m:t>
                                        </m:r>
                                      </m:e>
                                      <m:sub>
                                        <m:r>
                                          <a:rPr lang="en-US" altLang="zh-CN" sz="2000" b="0" i="1" smtClean="0">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𝑖𝑙</m:t>
                                        </m:r>
                                      </m:sub>
                                      <m:sup>
                                        <m:r>
                                          <a:rPr lang="en-US" altLang="zh-CN" sz="2000" i="1">
                                            <a:latin typeface="Cambria Math" panose="02040503050406030204" pitchFamily="18" charset="0"/>
                                            <a:cs typeface="Times New Roman" panose="02020603050405020304" pitchFamily="18" charset="0"/>
                                          </a:rPr>
                                          <m:t>𝑇</m:t>
                                        </m:r>
                                      </m:sup>
                                    </m:sSubSup>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𝒁</m:t>
                                        </m:r>
                                      </m:e>
                                      <m:sub>
                                        <m:r>
                                          <a:rPr lang="en-US" altLang="zh-CN" sz="2000" b="0" i="1" smtClean="0">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𝑗𝑙</m:t>
                                        </m:r>
                                      </m:sub>
                                    </m:sSub>
                                    <m:r>
                                      <a:rPr lang="en-US" altLang="zh-CN" sz="2000" i="1">
                                        <a:latin typeface="Cambria Math" panose="02040503050406030204" pitchFamily="18" charset="0"/>
                                        <a:cs typeface="Times New Roman" panose="02020603050405020304" pitchFamily="18" charset="0"/>
                                      </a:rPr>
                                      <m:t>)]</m:t>
                                    </m:r>
                                  </m:e>
                                </m:nary>
                              </m:e>
                            </m:nary>
                          </m:e>
                        </m:nary>
                      </m:e>
                    </m:nary>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0" smtClean="0">
                        <a:latin typeface="Cambria Math" panose="02040503050406030204" pitchFamily="18" charset="0"/>
                        <a:cs typeface="Times New Roman" panose="02020603050405020304" pitchFamily="18" charset="0"/>
                      </a:rPr>
                      <m:t>             </m:t>
                    </m:r>
                    <m:r>
                      <a:rPr lang="en-US" altLang="zh-CN" sz="2000">
                        <a:latin typeface="Cambria Math" panose="02040503050406030204" pitchFamily="18" charset="0"/>
                        <a:cs typeface="Times New Roman" panose="02020603050405020304" pitchFamily="18" charset="0"/>
                      </a:rPr>
                      <m:t>− </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2</m:t>
                        </m:r>
                      </m:den>
                    </m:f>
                    <m:r>
                      <a:rPr lang="en-US" altLang="zh-CN" sz="2000" b="0" i="1" smtClean="0">
                        <a:latin typeface="Cambria Math" panose="02040503050406030204" pitchFamily="18" charset="0"/>
                        <a:cs typeface="Times New Roman" panose="02020603050405020304" pitchFamily="18" charset="0"/>
                      </a:rPr>
                      <m:t>𝑤</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𝑁</m:t>
                        </m:r>
                      </m:sup>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𝑓</m:t>
                            </m:r>
                          </m:sup>
                          <m:e>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2</m:t>
                            </m:r>
                            <m:r>
                              <a:rPr lang="en-US" altLang="zh-CN" sz="2000" i="1">
                                <a:latin typeface="Cambria Math" panose="02040503050406030204" pitchFamily="18" charset="0"/>
                                <a:cs typeface="Times New Roman" panose="02020603050405020304" pitchFamily="18" charset="0"/>
                              </a:rPr>
                              <m:t>𝑙𝑜𝑔</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𝑖𝑡</m:t>
                                </m:r>
                              </m:sub>
                            </m:sSub>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𝜇</m:t>
                                </m:r>
                              </m:e>
                              <m:sub>
                                <m:r>
                                  <a:rPr lang="en-US" altLang="zh-CN" sz="2000" i="1">
                                    <a:latin typeface="Cambria Math" panose="02040503050406030204" pitchFamily="18" charset="0"/>
                                    <a:cs typeface="Times New Roman" panose="02020603050405020304" pitchFamily="18" charset="0"/>
                                  </a:rPr>
                                  <m:t>𝑖𝑗</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𝑖𝑗</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e>
                        </m:nary>
                      </m:e>
                    </m:nary>
                  </m:oMath>
                </a14:m>
                <a:endParaRPr lang="en-US" altLang="zh-CN" sz="2000" i="1" dirty="0">
                  <a:solidFill>
                    <a:schemeClr val="accent1"/>
                  </a:solidFill>
                  <a:latin typeface="Cambria Math" panose="02040503050406030204" pitchFamily="18" charset="0"/>
                  <a:cs typeface="Times New Roman" panose="02020603050405020304" pitchFamily="18" charset="0"/>
                </a:endParaRPr>
              </a:p>
              <a:p>
                <a:pPr marL="457200" lvl="1" indent="0">
                  <a:buNone/>
                </a:pPr>
                <a:r>
                  <a:rPr lang="en-US" altLang="zh-CN" sz="2000" dirty="0">
                    <a:latin typeface="Times New Roman" panose="02020603050405020304" pitchFamily="18" charset="0"/>
                    <a:cs typeface="Times New Roman" panose="02020603050405020304" pitchFamily="18" charset="0"/>
                  </a:rPr>
                  <a:t>Our best setting for training IPF model on </a:t>
                </a:r>
                <a:r>
                  <a:rPr lang="en-US" altLang="zh-CN" sz="2000" dirty="0" err="1">
                    <a:latin typeface="Times New Roman" panose="02020603050405020304" pitchFamily="18" charset="0"/>
                    <a:cs typeface="Times New Roman" panose="02020603050405020304" pitchFamily="18" charset="0"/>
                  </a:rPr>
                  <a:t>all_LR_pairs</a:t>
                </a:r>
                <a:r>
                  <a:rPr lang="en-US" altLang="zh-CN" sz="2000" dirty="0">
                    <a:latin typeface="Times New Roman" panose="02020603050405020304" pitchFamily="18" charset="0"/>
                    <a:cs typeface="Times New Roman" panose="02020603050405020304" pitchFamily="18" charset="0"/>
                  </a:rPr>
                  <a:t> data is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100</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150</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oMath>
                </a14:m>
                <a:r>
                  <a:rPr lang="en-US" altLang="zh-CN" sz="2000" b="0" dirty="0">
                    <a:latin typeface="Times New Roman" panose="02020603050405020304" pitchFamily="18" charset="0"/>
                    <a:cs typeface="Times New Roman" panose="02020603050405020304" pitchFamily="18" charset="0"/>
                  </a:rPr>
                  <a:t>, out channel=10, </a:t>
                </a:r>
                <a:r>
                  <a:rPr lang="en-US" altLang="zh-CN" sz="2000" b="0" dirty="0" err="1">
                    <a:latin typeface="Times New Roman" panose="02020603050405020304" pitchFamily="18" charset="0"/>
                    <a:cs typeface="Times New Roman" panose="02020603050405020304" pitchFamily="18" charset="0"/>
                  </a:rPr>
                  <a:t>lr</a:t>
                </a:r>
                <a:r>
                  <a:rPr lang="en-US" altLang="zh-CN" sz="2000" b="0" dirty="0">
                    <a:latin typeface="Times New Roman" panose="02020603050405020304" pitchFamily="18" charset="0"/>
                    <a:cs typeface="Times New Roman" panose="02020603050405020304" pitchFamily="18" charset="0"/>
                  </a:rPr>
                  <a:t>=0.005, epoch=1million. We train IPF model1 with this setting and generate 1000 IPF matrices from model1. We call the matrices set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b="0" dirty="0">
                  <a:latin typeface="Times New Roman" panose="02020603050405020304" pitchFamily="18" charset="0"/>
                  <a:cs typeface="Times New Roman" panose="02020603050405020304" pitchFamily="18" charset="0"/>
                </a:endParaRPr>
              </a:p>
              <a:p>
                <a:pPr marL="457200" lvl="1" indent="0">
                  <a:buNone/>
                </a:pPr>
                <a:r>
                  <a:rPr lang="en-US" altLang="zh-CN" sz="2000" dirty="0">
                    <a:latin typeface="Times New Roman" panose="02020603050405020304" pitchFamily="18" charset="0"/>
                    <a:cs typeface="Times New Roman" panose="02020603050405020304" pitchFamily="18" charset="0"/>
                  </a:rPr>
                  <a:t>Train IPF model2 with setting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2</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3</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02</m:t>
                    </m:r>
                    <m:r>
                      <a:rPr lang="en-US" altLang="zh-CN" sz="2000" b="0" i="0" smtClean="0">
                        <a:latin typeface="Cambria Math" panose="020405030504060302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out</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channel</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10</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lr</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0</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005</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epoch</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1</m:t>
                    </m:r>
                    <m:r>
                      <m:rPr>
                        <m:nor/>
                      </m:rPr>
                      <a:rPr lang="en-US" altLang="zh-CN" sz="2000" dirty="0">
                        <a:latin typeface="Times New Roman" panose="02020603050405020304" pitchFamily="18" charset="0"/>
                        <a:cs typeface="Times New Roman" panose="02020603050405020304" pitchFamily="18" charset="0"/>
                      </a:rPr>
                      <m:t>million</m:t>
                    </m:r>
                  </m:oMath>
                </a14:m>
                <a:r>
                  <a:rPr lang="en-US" sz="2000" dirty="0">
                    <a:latin typeface="Times New Roman" panose="02020603050405020304" pitchFamily="18" charset="0"/>
                    <a:cs typeface="Times New Roman" panose="02020603050405020304" pitchFamily="18" charset="0"/>
                  </a:rPr>
                  <a:t>. Then we generate 1000 IPF matrices from model2. </a:t>
                </a:r>
                <a:r>
                  <a:rPr lang="en-US" altLang="zh-CN" sz="2000" dirty="0">
                    <a:latin typeface="Times New Roman" panose="02020603050405020304" pitchFamily="18" charset="0"/>
                    <a:cs typeface="Times New Roman" panose="02020603050405020304" pitchFamily="18" charset="0"/>
                  </a:rPr>
                  <a:t>We call the matrices set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T-test between centralities of each node in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r>
                          <a:rPr lang="en-US" altLang="zh-CN" sz="2000" b="0" i="1" smtClean="0">
                            <a:latin typeface="Cambria Math" panose="02040503050406030204" pitchFamily="18" charset="0"/>
                            <a:cs typeface="Times New Roman" panose="02020603050405020304" pitchFamily="18" charset="0"/>
                          </a:rPr>
                          <m:t>.</m:t>
                        </m:r>
                      </m:sub>
                    </m:sSub>
                  </m:oMath>
                </a14:m>
                <a:endParaRPr lang="en-US" sz="2000" dirty="0">
                  <a:latin typeface="Times New Roman" panose="02020603050405020304" pitchFamily="18" charset="0"/>
                  <a:cs typeface="Times New Roman" panose="02020603050405020304" pitchFamily="18" charset="0"/>
                </a:endParaRPr>
              </a:p>
            </p:txBody>
          </p:sp>
        </mc:Choice>
        <mc:Fallback>
          <p:sp>
            <p:nvSpPr>
              <p:cNvPr id="6" name="Content Placeholder 5"/>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53087" y="487679"/>
            <a:ext cx="5291883" cy="506160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47" y="487679"/>
            <a:ext cx="5291883" cy="506160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IPF model1 and model2 verification</a:t>
            </a:r>
            <a:endParaRPr lang="en-US" dirty="0"/>
          </a:p>
        </p:txBody>
      </p:sp>
      <p:graphicFrame>
        <p:nvGraphicFramePr>
          <p:cNvPr id="7" name="Content Placeholder 6"/>
          <p:cNvGraphicFramePr>
            <a:graphicFrameLocks noGrp="1"/>
          </p:cNvGraphicFramePr>
          <p:nvPr>
            <p:ph sz="half" idx="1"/>
          </p:nvPr>
        </p:nvGraphicFramePr>
        <p:xfrm>
          <a:off x="1752600" y="1295400"/>
          <a:ext cx="1295400" cy="5181604"/>
        </p:xfrm>
        <a:graphic>
          <a:graphicData uri="http://schemas.openxmlformats.org/drawingml/2006/table">
            <a:tbl>
              <a:tblPr>
                <a:tableStyleId>{5C22544A-7EE6-4342-B048-85BDC9FD1C3A}</a:tableStyleId>
              </a:tblPr>
              <a:tblGrid>
                <a:gridCol w="647700"/>
                <a:gridCol w="647700"/>
              </a:tblGrid>
              <a:tr h="136358">
                <a:tc>
                  <a:txBody>
                    <a:bodyPr/>
                    <a:lstStyle/>
                    <a:p>
                      <a:pPr algn="r" fontAlgn="ctr"/>
                      <a:r>
                        <a:rPr lang="en-US" altLang="zh-CN" sz="600" u="none" strike="noStrike">
                          <a:effectLst/>
                        </a:rPr>
                        <a:t>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0.60257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0.96028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0.30497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0.7183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0.80133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0.90615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0.48771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0.61375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0.98749</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0.12034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0.47091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0.78875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0.18905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0.19617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0.62394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0.82385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0.10412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0.53934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0.44998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19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0.48363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0.85092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0.97321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0.96282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0.89534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0.41294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0.83662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0.34615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0.97766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0.97871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29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0.83236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0.25145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0.73984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0.97877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0.13145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0.83284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0.89118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0.39116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6358">
                <a:tc>
                  <a:txBody>
                    <a:bodyPr/>
                    <a:lstStyle/>
                    <a:p>
                      <a:pPr algn="r" fontAlgn="ctr"/>
                      <a:r>
                        <a:rPr lang="en-US" altLang="zh-CN" sz="600" u="none" strike="noStrike">
                          <a:effectLst/>
                        </a:rPr>
                        <a:t>37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dirty="0">
                          <a:effectLst/>
                        </a:rPr>
                        <a:t>0.71913</a:t>
                      </a:r>
                      <a:endParaRPr lang="en-US" altLang="zh-CN" sz="600" b="0" i="0" u="none" strike="noStrike" dirty="0">
                        <a:solidFill>
                          <a:srgbClr val="000000"/>
                        </a:solidFill>
                        <a:effectLst/>
                        <a:latin typeface="Segoe UI" panose="020B0502040204020203" pitchFamily="34" charset="0"/>
                        <a:ea typeface="等线" panose="02010600030101010101" pitchFamily="2" charset="-122"/>
                      </a:endParaRPr>
                    </a:p>
                  </a:txBody>
                  <a:tcPr marL="2707" marR="2707" marT="2707" marB="0" anchor="ctr"/>
                </a:tc>
              </a:tr>
            </a:tbl>
          </a:graphicData>
        </a:graphic>
      </p:graphicFrame>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4038600" y="1600201"/>
                <a:ext cx="7543800" cy="4525963"/>
              </a:xfrm>
            </p:spPr>
            <p:txBody>
              <a:bodyPr/>
              <a:lstStyle/>
              <a:p>
                <a:r>
                  <a:rPr lang="en-US" dirty="0">
                    <a:latin typeface="Times New Roman" panose="02020603050405020304" pitchFamily="18" charset="0"/>
                    <a:cs typeface="Times New Roman" panose="02020603050405020304" pitchFamily="18" charset="0"/>
                  </a:rPr>
                  <a:t>P-value of the t</a:t>
                </a:r>
                <a:r>
                  <a:rPr lang="en-US" altLang="zh-CN" sz="2800" dirty="0">
                    <a:latin typeface="Times New Roman" panose="02020603050405020304" pitchFamily="18" charset="0"/>
                    <a:cs typeface="Times New Roman" panose="02020603050405020304" pitchFamily="18" charset="0"/>
                  </a:rPr>
                  <a:t>-test between centralities of each node in </a:t>
                </a:r>
                <a14:m>
                  <m:oMath xmlns:m="http://schemas.openxmlformats.org/officeDocument/2006/math">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1</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2</m:t>
                        </m:r>
                        <m:r>
                          <a:rPr lang="en-US" altLang="zh-CN" sz="2800" b="0" i="1" smtClean="0">
                            <a:latin typeface="Cambria Math" panose="02040503050406030204" pitchFamily="18" charset="0"/>
                            <a:cs typeface="Times New Roman" panose="02020603050405020304" pitchFamily="18" charset="0"/>
                          </a:rPr>
                          <m:t>.</m:t>
                        </m:r>
                      </m:sub>
                    </m:sSub>
                  </m:oMath>
                </a14:m>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We cannot reject the hypothesis that their centralities between </a:t>
                </a:r>
                <a14:m>
                  <m:oMath xmlns:m="http://schemas.openxmlformats.org/officeDocument/2006/math">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1</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2</m:t>
                        </m:r>
                      </m:sub>
                    </m:sSub>
                  </m:oMath>
                </a14:m>
                <a:r>
                  <a:rPr lang="en-US" altLang="zh-CN" sz="2800" dirty="0">
                    <a:latin typeface="Times New Roman" panose="02020603050405020304" pitchFamily="18" charset="0"/>
                    <a:cs typeface="Times New Roman" panose="02020603050405020304" pitchFamily="18" charset="0"/>
                  </a:rPr>
                  <a:t> are different for all the 38 nodes. </a:t>
                </a:r>
                <a:endParaRPr lang="en-US" altLang="zh-CN" sz="36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dirty="0"/>
              </a:p>
            </p:txBody>
          </p:sp>
        </mc:Choice>
        <mc:Fallback>
          <p:sp>
            <p:nvSpPr>
              <p:cNvPr id="9" name="Content Placeholder 8"/>
              <p:cNvSpPr>
                <a:spLocks noRot="1" noChangeAspect="1" noMove="1" noResize="1" noEditPoints="1" noAdjustHandles="1" noChangeArrowheads="1" noChangeShapeType="1" noTextEdit="1"/>
              </p:cNvSpPr>
              <p:nvPr>
                <p:ph sz="half" idx="2"/>
              </p:nvPr>
            </p:nvSpPr>
            <p:spPr>
              <a:xfrm>
                <a:off x="4038600" y="1600201"/>
                <a:ext cx="7543800" cy="4525963"/>
              </a:xfrm>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Control model1 and model2 verification</a:t>
            </a:r>
            <a:endParaRPr lang="en-US" dirty="0"/>
          </a:p>
        </p:txBody>
      </p:sp>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4038600" y="1600201"/>
                <a:ext cx="7543800" cy="4525963"/>
              </a:xfrm>
            </p:spPr>
            <p:txBody>
              <a:bodyPr>
                <a:normAutofit/>
              </a:bodyPr>
              <a:lstStyle/>
              <a:p>
                <a:r>
                  <a:rPr lang="en-US" sz="2000" dirty="0">
                    <a:latin typeface="Times New Roman" panose="02020603050405020304" pitchFamily="18" charset="0"/>
                    <a:cs typeface="Times New Roman" panose="02020603050405020304" pitchFamily="18" charset="0"/>
                  </a:rPr>
                  <a:t>For control group in data from </a:t>
                </a:r>
                <a:r>
                  <a:rPr lang="en-US" altLang="zh-CN" sz="2000" dirty="0" err="1">
                    <a:latin typeface="Times New Roman" panose="02020603050405020304" pitchFamily="18" charset="0"/>
                    <a:cs typeface="Times New Roman" panose="02020603050405020304" pitchFamily="18" charset="0"/>
                  </a:rPr>
                  <a:t>all_LR_pairs</a:t>
                </a:r>
                <a:r>
                  <a:rPr lang="en-US" sz="2000" dirty="0">
                    <a:latin typeface="Times New Roman" panose="02020603050405020304" pitchFamily="18" charset="0"/>
                    <a:cs typeface="Times New Roman" panose="02020603050405020304" pitchFamily="18" charset="0"/>
                  </a:rPr>
                  <a:t>, the best setting is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90</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120</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oMath>
                </a14:m>
                <a:r>
                  <a:rPr lang="en-US" altLang="zh-CN" sz="2000" b="0" dirty="0">
                    <a:latin typeface="Times New Roman" panose="02020603050405020304" pitchFamily="18" charset="0"/>
                    <a:cs typeface="Times New Roman" panose="02020603050405020304" pitchFamily="18" charset="0"/>
                  </a:rPr>
                  <a:t>, out channel=</a:t>
                </a:r>
                <a:r>
                  <a:rPr lang="en-US" altLang="zh-CN" sz="2000" dirty="0">
                    <a:latin typeface="Times New Roman" panose="02020603050405020304" pitchFamily="18" charset="0"/>
                    <a:cs typeface="Times New Roman" panose="02020603050405020304" pitchFamily="18" charset="0"/>
                  </a:rPr>
                  <a:t>8</a:t>
                </a:r>
                <a:r>
                  <a:rPr lang="en-US" altLang="zh-CN" sz="2000" b="0" dirty="0">
                    <a:latin typeface="Times New Roman" panose="02020603050405020304" pitchFamily="18" charset="0"/>
                    <a:cs typeface="Times New Roman" panose="02020603050405020304" pitchFamily="18" charset="0"/>
                  </a:rPr>
                  <a:t>, </a:t>
                </a:r>
                <a:r>
                  <a:rPr lang="en-US" altLang="zh-CN" sz="2000" b="0" dirty="0" err="1">
                    <a:latin typeface="Times New Roman" panose="02020603050405020304" pitchFamily="18" charset="0"/>
                    <a:cs typeface="Times New Roman" panose="02020603050405020304" pitchFamily="18" charset="0"/>
                  </a:rPr>
                  <a:t>lr</a:t>
                </a:r>
                <a:r>
                  <a:rPr lang="en-US" altLang="zh-CN" sz="2000" b="0" dirty="0">
                    <a:latin typeface="Times New Roman" panose="02020603050405020304" pitchFamily="18" charset="0"/>
                    <a:cs typeface="Times New Roman" panose="02020603050405020304" pitchFamily="18" charset="0"/>
                  </a:rPr>
                  <a:t>=0.005, epoch=1million. We train IPF model1 with this setting and generate 1000 IPF matrices from model1. We call the matrices set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cs typeface="Times New Roman" panose="02020603050405020304" pitchFamily="18" charset="0"/>
                      </a:rPr>
                      <m:t>.</m:t>
                    </m:r>
                  </m:oMath>
                </a14:m>
                <a:r>
                  <a:rPr lang="en-US" altLang="zh-CN" sz="2000" b="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Train IPF model2 with setting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0</m:t>
                    </m:r>
                    <m:r>
                      <a:rPr lang="en-US" altLang="zh-CN" sz="2000" b="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9</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2</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m:t>
                    </m:r>
                    <m:r>
                      <a:rPr lang="en-US" altLang="zh-CN" sz="2000" b="0" i="0" smtClean="0">
                        <a:latin typeface="Cambria Math" panose="02040503050406030204" pitchFamily="18" charset="0"/>
                        <a:cs typeface="Times New Roman" panose="02020603050405020304" pitchFamily="18" charset="0"/>
                      </a:rPr>
                      <m:t>1</m:t>
                    </m:r>
                    <m:r>
                      <a:rPr lang="en-US" altLang="zh-CN" sz="2000" b="0" i="0" smtClean="0">
                        <a:latin typeface="Cambria Math" panose="020405030504060302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out</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channel</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8</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lr</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0</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005</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epoch</m:t>
                    </m:r>
                    <m:r>
                      <m:rPr>
                        <m:nor/>
                      </m:rPr>
                      <a:rPr lang="en-US" altLang="zh-CN" sz="2000" dirty="0">
                        <a:latin typeface="Times New Roman" panose="020206030504050203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1</m:t>
                    </m:r>
                    <m:r>
                      <m:rPr>
                        <m:nor/>
                      </m:rPr>
                      <a:rPr lang="en-US" altLang="zh-CN" sz="2000" dirty="0">
                        <a:latin typeface="Times New Roman" panose="02020603050405020304" pitchFamily="18" charset="0"/>
                        <a:cs typeface="Times New Roman" panose="02020603050405020304" pitchFamily="18" charset="0"/>
                      </a:rPr>
                      <m:t>million</m:t>
                    </m:r>
                  </m:oMath>
                </a14:m>
                <a:r>
                  <a:rPr lang="en-US" altLang="zh-CN" sz="2000" dirty="0">
                    <a:latin typeface="Times New Roman" panose="02020603050405020304" pitchFamily="18" charset="0"/>
                    <a:cs typeface="Times New Roman" panose="02020603050405020304" pitchFamily="18" charset="0"/>
                  </a:rPr>
                  <a:t>. Then we generate 1000 IPF matrices from model2. We call the matrices set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P-value of the t</a:t>
                </a:r>
                <a:r>
                  <a:rPr lang="en-US" altLang="zh-CN" sz="2000" dirty="0">
                    <a:latin typeface="Times New Roman" panose="02020603050405020304" pitchFamily="18" charset="0"/>
                    <a:cs typeface="Times New Roman" panose="02020603050405020304" pitchFamily="18" charset="0"/>
                  </a:rPr>
                  <a:t>-test between centralities of each node in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r>
                          <a:rPr lang="en-US" altLang="zh-CN" sz="2000" b="0" i="1" smtClean="0">
                            <a:latin typeface="Cambria Math" panose="02040503050406030204" pitchFamily="18" charset="0"/>
                            <a:cs typeface="Times New Roman" panose="02020603050405020304" pitchFamily="18" charset="0"/>
                          </a:rPr>
                          <m:t>.</m:t>
                        </m:r>
                      </m:sub>
                    </m:sSub>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We cannot reject the hypothesis that their centralities between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 are different for all the 38 nodes. </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dirty="0"/>
              </a:p>
            </p:txBody>
          </p:sp>
        </mc:Choice>
        <mc:Fallback>
          <p:sp>
            <p:nvSpPr>
              <p:cNvPr id="9" name="Content Placeholder 8"/>
              <p:cNvSpPr>
                <a:spLocks noRot="1" noChangeAspect="1" noMove="1" noResize="1" noEditPoints="1" noAdjustHandles="1" noChangeArrowheads="1" noChangeShapeType="1" noTextEdit="1"/>
              </p:cNvSpPr>
              <p:nvPr>
                <p:ph sz="half" idx="2"/>
              </p:nvPr>
            </p:nvSpPr>
            <p:spPr>
              <a:xfrm>
                <a:off x="4038600" y="1600201"/>
                <a:ext cx="7543800" cy="4525963"/>
              </a:xfrm>
              <a:blipFill rotWithShape="1">
                <a:blip r:embed="rId1"/>
                <a:stretch>
                  <a:fillRect b="-3318"/>
                </a:stretch>
              </a:blipFill>
            </p:spPr>
            <p:txBody>
              <a:bodyPr/>
              <a:lstStyle/>
              <a:p>
                <a:r>
                  <a:rPr lang="en-US" altLang="en-US">
                    <a:noFill/>
                  </a:rPr>
                  <a:t> </a:t>
                </a:r>
              </a:p>
            </p:txBody>
          </p:sp>
        </mc:Fallback>
      </mc:AlternateContent>
      <p:graphicFrame>
        <p:nvGraphicFramePr>
          <p:cNvPr id="11" name="Content Placeholder 10"/>
          <p:cNvGraphicFramePr>
            <a:graphicFrameLocks noGrp="1"/>
          </p:cNvGraphicFramePr>
          <p:nvPr>
            <p:ph sz="half" idx="1"/>
          </p:nvPr>
        </p:nvGraphicFramePr>
        <p:xfrm>
          <a:off x="1600200" y="1295400"/>
          <a:ext cx="1219200" cy="5105414"/>
        </p:xfrm>
        <a:graphic>
          <a:graphicData uri="http://schemas.openxmlformats.org/drawingml/2006/table">
            <a:tbl>
              <a:tblPr>
                <a:tableStyleId>{5C22544A-7EE6-4342-B048-85BDC9FD1C3A}</a:tableStyleId>
              </a:tblPr>
              <a:tblGrid>
                <a:gridCol w="609600"/>
                <a:gridCol w="609600"/>
              </a:tblGrid>
              <a:tr h="134353">
                <a:tc>
                  <a:txBody>
                    <a:bodyPr/>
                    <a:lstStyle/>
                    <a:p>
                      <a:pPr algn="r" fontAlgn="ctr"/>
                      <a:r>
                        <a:rPr lang="en-US" altLang="zh-CN" sz="600" u="none" strike="noStrike">
                          <a:effectLst/>
                        </a:rPr>
                        <a:t>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0.67348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0.92892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0.13473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0.93005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0.61663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0.91242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0.26848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0.02007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0.98187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0.3502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0.8944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0.87992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0.71494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0.21501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0.37552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0.53459</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0.38267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0.97807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0.2936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19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0.7176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0.79977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0.42807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0.19616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0.50744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0.84399</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0.7076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0.82354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0.95505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0.62096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29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0.47844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0.05424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0.58728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0.6988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0.20942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0.32207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0.56182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0.65576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r>
              <a:tr h="134353">
                <a:tc>
                  <a:txBody>
                    <a:bodyPr/>
                    <a:lstStyle/>
                    <a:p>
                      <a:pPr algn="r" fontAlgn="ctr"/>
                      <a:r>
                        <a:rPr lang="en-US" altLang="zh-CN" sz="600" u="none" strike="noStrike">
                          <a:effectLst/>
                        </a:rPr>
                        <a:t>37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dirty="0">
                          <a:effectLst/>
                        </a:rPr>
                        <a:t>0.8333</a:t>
                      </a:r>
                      <a:endParaRPr lang="en-US" altLang="zh-CN" sz="600" b="0" i="0" u="none" strike="noStrike" dirty="0">
                        <a:solidFill>
                          <a:srgbClr val="000000"/>
                        </a:solidFill>
                        <a:effectLst/>
                        <a:latin typeface="Segoe UI" panose="020B0502040204020203" pitchFamily="34" charset="0"/>
                        <a:ea typeface="等线" panose="02010600030101010101" pitchFamily="2" charset="-122"/>
                      </a:endParaRPr>
                    </a:p>
                  </a:txBody>
                  <a:tcPr marL="2707" marR="2707" marT="2707" marB="0" anchor="ct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T-test with generation size grows</a:t>
            </a:r>
            <a:endParaRPr lang="en-US" dirty="0"/>
          </a:p>
        </p:txBody>
      </p:sp>
      <p:graphicFrame>
        <p:nvGraphicFramePr>
          <p:cNvPr id="4" name="Content Placeholder 3"/>
          <p:cNvGraphicFramePr>
            <a:graphicFrameLocks noGrp="1"/>
          </p:cNvGraphicFramePr>
          <p:nvPr>
            <p:ph idx="1"/>
          </p:nvPr>
        </p:nvGraphicFramePr>
        <p:xfrm>
          <a:off x="609600" y="1447800"/>
          <a:ext cx="6781800" cy="5029167"/>
        </p:xfrm>
        <a:graphic>
          <a:graphicData uri="http://schemas.openxmlformats.org/drawingml/2006/table">
            <a:tbl>
              <a:tblPr>
                <a:tableStyleId>{5C22544A-7EE6-4342-B048-85BDC9FD1C3A}</a:tableStyleId>
              </a:tblPr>
              <a:tblGrid>
                <a:gridCol w="449768"/>
                <a:gridCol w="449768"/>
                <a:gridCol w="590872"/>
                <a:gridCol w="564416"/>
                <a:gridCol w="590872"/>
                <a:gridCol w="590872"/>
                <a:gridCol w="590872"/>
                <a:gridCol w="590872"/>
                <a:gridCol w="590872"/>
                <a:gridCol w="590872"/>
                <a:gridCol w="590872"/>
                <a:gridCol w="590872"/>
              </a:tblGrid>
              <a:tr h="128953">
                <a:tc>
                  <a:txBody>
                    <a:bodyPr/>
                    <a:lstStyle/>
                    <a:p>
                      <a:pPr algn="r" fontAlgn="ctr"/>
                      <a:r>
                        <a:rPr lang="zh-CN" altLang="en-US" sz="600" u="none" strike="noStrike">
                          <a:effectLst/>
                        </a:rPr>
                        <a:t>　</a:t>
                      </a:r>
                      <a:endParaRPr lang="zh-CN" altLang="en-US"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Original</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200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400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600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800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1000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1200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1400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1600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1800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2000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dirty="0">
                          <a:effectLst/>
                        </a:rPr>
                        <a:t>0</a:t>
                      </a:r>
                      <a:endParaRPr lang="en-US" altLang="zh-CN" sz="600" b="1"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2.25E-01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5.3E-03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8.31E-03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6.1E-07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8.1E-48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9.5E-56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1.6E-66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4.8E-68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1.09E-01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4.6E-08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7.3E-10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4.3E-17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5.87E-02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5.1E-11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6.2E-18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2.49E-08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9.6E-42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8.0E-61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2.4E-82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7.8E-126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1.7E-155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6.2E-174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1.5E-197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6.4E-214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4.34E-07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1.7E-33</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2.0E-48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7.6E-83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2.6E-100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1.3E-141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5.3E-164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3.1E-175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2.31E-06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1.2E-67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3.3E-86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9.2E-105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5.2E-116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5.7E-146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1.9E-165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1.2E-178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1.10E-07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3.5E-74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8.8E-93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6.6E-110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4.0E-131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2.5E-145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3.2E-160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4.8E-172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1.10E-06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1.7E-72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5.4E-92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5.5E-115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9.8E-130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8.4E-159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6.65E-04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6.1E-15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9.2E-17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9.60E-07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2.8E-63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2.9E-87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9.0E-102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2.2E-158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1.8E-176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9.6E-199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1.1E-204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1.91E-10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7.8E-49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2.8E-63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1.2E-80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5.6E-94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4.7E-120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3.1E-136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1.02E-04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1.7E-75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4.61E-08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8.7E-57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3.2E-78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5.3E-97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1.1E-150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7.9E-169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2.0E-190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8.7E-206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3.57E-05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7.3E-07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9.1E-11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1.4E-19</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2.07E-04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4.2E-36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8.2E-51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1.18E-02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4.6E-02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8.5E-02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1.17E-05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6.0E-01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3.3E-01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9.5E-03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3.4E-03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1.38E-07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1.0E-54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1.2E-74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1.9E-97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8.3E-116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8.2E-125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8.4E-144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2.9E-159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7.1E-181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1.6E-191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19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8.14E-07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5.5E-57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5.7E-70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3.9E-83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1.8E-88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2.1E-112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5.60E-05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1.5E-35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5.2E-36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1.40E-06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1.1E-69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3.3E-100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9.4E-128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2.2E-153</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6.0E-168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5.8E-182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7.9E-203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1.6E-229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7.5E-245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8.61E-07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1.6E-71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3.5E-90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1.0E-108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5.0E-134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1.3E-170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3.2E-181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3.77E-02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4.4E-12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1.7E-23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5.5E-27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8.94E-06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4.4E-46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3.7E-79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7.9E-96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1.5E-109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8.5E-161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2.2E-172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1.35E-26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2.93E-01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9.9E-13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8.0E-16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8.3E-20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6.1E-21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1.36E-06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2.0E-47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1.2E-61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4.0E-76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5.4E-86</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7.0E-100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2.5E-130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8.1E-141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2.43E-06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1.3E-60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1.3E-78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4.1E-142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1.8E-167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2.2E-188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5.4E-214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8.8E-236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2.0E-267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2.0E-286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29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2.06E-05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1.1E-58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2.1E-73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4.9E-87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3.5E-110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9.4E-139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2.3E-158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3.0E-168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5.03E-03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1.9E-27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5.9E-34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6.33E-04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4.4E-20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6.5E-30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2.5E-45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5.48E-04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7.6E-12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8.8E-29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3.5E-43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1.7E-54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2.09E-04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6.4E-26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2.7E-80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5.4E-89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3.5E-114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6.41E-03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9.4E-17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6.7E-22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4.2E-26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2.3E-31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4.7E-37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9.5E-52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2.10E-04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6.7E-42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9.9E-56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1.5E-69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1.7E-86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4.0E-96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7.3E-104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3.6E-114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5.7E-127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5.4E-137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3.79E-02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6.3E-19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2.4E-23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r>
              <a:tr h="128953">
                <a:tc>
                  <a:txBody>
                    <a:bodyPr/>
                    <a:lstStyle/>
                    <a:p>
                      <a:pPr algn="r" fontAlgn="ctr"/>
                      <a:r>
                        <a:rPr lang="en-US" altLang="zh-CN" sz="600" u="none" strike="noStrike">
                          <a:effectLst/>
                        </a:rPr>
                        <a:t>37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1.17E-09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2.9E-59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6.3E-83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5.6E-112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8.6E-144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7.7E-173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1.4E-195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1.7E-217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7.2E-237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1.8E-263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9.7E-284</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r>
            </a:tbl>
          </a:graphicData>
        </a:graphic>
      </p:graphicFrame>
      <p:sp>
        <p:nvSpPr>
          <p:cNvPr id="6" name="TextBox 5"/>
          <p:cNvSpPr txBox="1"/>
          <p:nvPr/>
        </p:nvSpPr>
        <p:spPr>
          <a:xfrm>
            <a:off x="7848601" y="1752600"/>
            <a:ext cx="4038600" cy="2585323"/>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Rows are nodes index. The first column is the p-value of t-test between original centralities of matrices, and other columns are</a:t>
            </a:r>
            <a:r>
              <a:rPr lang="en-US" altLang="zh-CN" dirty="0">
                <a:latin typeface="Times New Roman" panose="02020603050405020304" pitchFamily="18" charset="0"/>
                <a:cs typeface="Times New Roman" panose="02020603050405020304" pitchFamily="18" charset="0"/>
              </a:rPr>
              <a:t> p-values of t-test between centralities of generated IPF and control matrices under given generation size.</a:t>
            </a:r>
            <a:endParaRPr lang="en-US" altLang="zh-CN"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Most p-values decrease as generation size grows.</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spectrum </a:t>
            </a:r>
            <a:endParaRPr lang="en-US" dirty="0"/>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p:txBody>
              <a:bodyPr>
                <a:normAutofit fontScale="92500" lnSpcReduction="10000"/>
              </a:bodyPr>
              <a:lstStyle/>
              <a:p>
                <a:r>
                  <a:rPr lang="en-US" altLang="zh-CN" b="0" i="0" dirty="0">
                    <a:effectLst/>
                    <a:latin typeface="Times New Roman" panose="02020603050405020304" pitchFamily="18" charset="0"/>
                    <a:cs typeface="Times New Roman" panose="02020603050405020304" pitchFamily="18" charset="0"/>
                  </a:rPr>
                  <a:t>adjacency spectral distance:</a:t>
                </a:r>
                <a:endParaRPr lang="en-US" altLang="zh-CN" b="0" i="0" dirty="0">
                  <a:effectLst/>
                  <a:latin typeface="Times New Roman" panose="02020603050405020304" pitchFamily="18" charset="0"/>
                  <a:cs typeface="Times New Roman" panose="02020603050405020304" pitchFamily="18" charset="0"/>
                </a:endParaRPr>
              </a:p>
              <a:p>
                <a:pPr marL="0" indent="0">
                  <a:buNone/>
                </a:pPr>
                <a:endParaRPr lang="en-US" altLang="zh-CN" b="0" i="0" dirty="0">
                  <a:effectLst/>
                  <a:latin typeface="Times New Roman" panose="02020603050405020304" pitchFamily="18" charset="0"/>
                  <a:cs typeface="Times New Roman" panose="02020603050405020304" pitchFamily="18" charset="0"/>
                </a:endParaRPr>
              </a:p>
              <a:p>
                <a:r>
                  <a:rPr lang="en-US" altLang="zh-CN" b="0" i="0" dirty="0">
                    <a:effectLst/>
                    <a:latin typeface="Times New Roman" panose="02020603050405020304" pitchFamily="18" charset="0"/>
                    <a:cs typeface="Times New Roman" panose="02020603050405020304" pitchFamily="18"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Times New Roman" panose="02020603050405020304" pitchFamily="18" charset="0"/>
                    <a:cs typeface="Times New Roman" panose="02020603050405020304" pitchFamily="18" charset="0"/>
                  </a:rPr>
                  <a:t>for each pair of graphs, </a:t>
                </a:r>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latin typeface="Times New Roman" panose="02020603050405020304" pitchFamily="18" charset="0"/>
                    <a:cs typeface="Times New Roman" panose="02020603050405020304" pitchFamily="18" charset="0"/>
                  </a:rPr>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latin typeface="Times New Roman" panose="02020603050405020304" pitchFamily="18" charset="0"/>
                    <a:cs typeface="Times New Roman" panose="02020603050405020304" pitchFamily="18" charset="0"/>
                  </a:rPr>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latin typeface="Times New Roman" panose="02020603050405020304" pitchFamily="18" charset="0"/>
                  <a:cs typeface="Times New Roman" panose="02020603050405020304" pitchFamily="18" charset="0"/>
                </a:endParaRPr>
              </a:p>
              <a:p>
                <a:r>
                  <a:rPr lang="en-US" altLang="zh-CN" b="0" i="0" dirty="0">
                    <a:effectLst/>
                    <a:latin typeface="Times New Roman" panose="02020603050405020304" pitchFamily="18" charset="0"/>
                    <a:cs typeface="Times New Roman" panose="02020603050405020304" pitchFamily="18" charset="0"/>
                  </a:rPr>
                  <a:t>Under the null hypothesis, the mean and variance of</a:t>
                </a:r>
                <a:br>
                  <a:rPr lang="en-US" altLang="zh-CN" dirty="0">
                    <a:latin typeface="Times New Roman" panose="02020603050405020304" pitchFamily="18" charset="0"/>
                    <a:cs typeface="Times New Roman" panose="02020603050405020304" pitchFamily="18" charset="0"/>
                  </a:rPr>
                </a:br>
                <a:r>
                  <a:rPr lang="en-US" altLang="zh-CN" b="0" i="0" dirty="0">
                    <a:effectLst/>
                    <a:latin typeface="Times New Roman" panose="02020603050405020304" pitchFamily="18" charset="0"/>
                    <a:cs typeface="Times New Roman" panose="02020603050405020304" pitchFamily="18"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en-US" altLang="zh-CN" b="0" i="0" dirty="0">
                    <a:effectLst/>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cs typeface="Times New Roman" panose="02020603050405020304" pitchFamily="18" charset="0"/>
                  </a:rPr>
                  <a:t> 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en-US" altLang="zh-CN" b="0" i="0"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7" name="Content Placeholder 6"/>
              <p:cNvSpPr>
                <a:spLocks noRot="1" noChangeAspect="1" noMove="1" noResize="1" noEditPoints="1" noAdjustHandles="1" noChangeArrowheads="1" noChangeShapeType="1" noTextEdit="1"/>
              </p:cNvSpPr>
              <p:nvPr>
                <p:ph idx="1"/>
              </p:nvPr>
            </p:nvSpPr>
            <p:spPr>
              <a:blipFill rotWithShape="1">
                <a:blip r:embed="rId1"/>
                <a:stretch>
                  <a:fillRect b="-4216"/>
                </a:stretch>
              </a:blipFill>
            </p:spPr>
            <p:txBody>
              <a:bodyPr/>
              <a:lstStyle/>
              <a:p>
                <a:r>
                  <a:rPr lang="en-US" altLang="en-US">
                    <a:noFill/>
                  </a:rPr>
                  <a:t> </a:t>
                </a:r>
              </a:p>
            </p:txBody>
          </p:sp>
        </mc:Fallback>
      </mc:AlternateContent>
      <p:pic>
        <p:nvPicPr>
          <p:cNvPr id="9" name="Picture 8"/>
          <p:cNvPicPr>
            <a:picLocks noChangeAspect="1"/>
          </p:cNvPicPr>
          <p:nvPr/>
        </p:nvPicPr>
        <p:blipFill>
          <a:blip r:embed="rId2"/>
          <a:stretch>
            <a:fillRect/>
          </a:stretch>
        </p:blipFill>
        <p:spPr>
          <a:xfrm>
            <a:off x="5715000" y="1672087"/>
            <a:ext cx="3013369" cy="381000"/>
          </a:xfrm>
          <a:prstGeom prst="rect">
            <a:avLst/>
          </a:prstGeom>
        </p:spPr>
      </p:pic>
      <p:pic>
        <p:nvPicPr>
          <p:cNvPr id="11" name="Picture 10"/>
          <p:cNvPicPr>
            <a:picLocks noChangeAspect="1"/>
          </p:cNvPicPr>
          <p:nvPr/>
        </p:nvPicPr>
        <p:blipFill>
          <a:blip r:embed="rId3"/>
          <a:stretch>
            <a:fillRect/>
          </a:stretch>
        </p:blipFill>
        <p:spPr>
          <a:xfrm>
            <a:off x="1066800" y="2239963"/>
            <a:ext cx="8088301" cy="3810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oMath>
                </a14:m>
                <a:r>
                  <a:rPr lang="en-US" altLang="zh-CN" sz="2800" b="0" dirty="0">
                    <a:effectLst/>
                    <a:latin typeface="Times New Roman" panose="02020603050405020304" pitchFamily="18" charset="0"/>
                    <a:cs typeface="Times New Roman" panose="02020603050405020304" pitchFamily="18" charset="0"/>
                  </a:rPr>
                  <a:t> is the original adjacency matrices,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1</m:t>
                        </m:r>
                      </m:sub>
                    </m:sSub>
                  </m:oMath>
                </a14:m>
                <a:r>
                  <a:rPr lang="en-US" altLang="zh-CN" sz="2800" b="0" dirty="0">
                    <a:effectLst/>
                    <a:latin typeface="Times New Roman" panose="02020603050405020304" pitchFamily="18" charset="0"/>
                    <a:cs typeface="Times New Roman" panose="02020603050405020304" pitchFamily="18" charset="0"/>
                  </a:rPr>
                  <a:t> is 1000 generated adjacency matrices from VGAE IPF model.</a:t>
                </a:r>
                <a:endParaRPr lang="en-US" altLang="zh-CN" sz="2800" b="0" dirty="0">
                  <a:effectLst/>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10</a:t>
                </a:r>
                <a:r>
                  <a:rPr lang="en-US" altLang="zh-CN" sz="2800" b="0" dirty="0">
                    <a:effectLst/>
                    <a:latin typeface="Times New Roman" panose="02020603050405020304" pitchFamily="18" charset="0"/>
                    <a:cs typeface="Times New Roman" panose="02020603050405020304" pitchFamily="18" charset="0"/>
                  </a:rPr>
                  <a:t>00*32</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 </m:t>
                        </m:r>
                        <m:r>
                          <a:rPr lang="en-US" altLang="zh-CN" sz="2800" b="0" i="1" smtClean="0">
                            <a:effectLst/>
                            <a:latin typeface="Cambria Math" panose="02040503050406030204" pitchFamily="18" charset="0"/>
                          </a:rPr>
                          <m:t>𝑚𝑒𝑎𝑛</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𝑑</m:t>
                        </m:r>
                      </m:e>
                      <m:sub>
                        <m:r>
                          <a:rPr lang="en-US" altLang="zh-CN" sz="2800" b="0" i="1" smtClean="0">
                            <a:effectLst/>
                            <a:latin typeface="Cambria Math" panose="02040503050406030204" pitchFamily="18" charset="0"/>
                          </a:rPr>
                          <m:t>𝐴</m:t>
                        </m:r>
                      </m:sub>
                    </m:sSub>
                    <m:d>
                      <m:dPr>
                        <m:ctrlPr>
                          <a:rPr lang="en-US" altLang="zh-CN" sz="2800" b="0" i="1" smtClean="0">
                            <a:effectLst/>
                            <a:latin typeface="Cambria Math" panose="02040503050406030204" pitchFamily="18" charset="0"/>
                          </a:rPr>
                        </m:ctrlPr>
                      </m:dPr>
                      <m:e>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0</m:t>
                            </m:r>
                          </m:sub>
                        </m:sSub>
                        <m:r>
                          <a:rPr lang="en-US" altLang="zh-CN" sz="2800" b="0" i="1" smtClean="0">
                            <a:effectLst/>
                            <a:latin typeface="Cambria Math" panose="02040503050406030204" pitchFamily="18" charset="0"/>
                          </a:rPr>
                          <m:t>, </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1</m:t>
                            </m:r>
                          </m:sub>
                        </m:sSub>
                      </m:e>
                    </m:d>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5</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39</m:t>
                    </m:r>
                  </m:oMath>
                </a14:m>
                <a:endParaRPr lang="en-US" altLang="zh-CN" sz="2800" b="0" i="1" dirty="0">
                  <a:effectLst/>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32</a:t>
                </a:r>
                <a:r>
                  <a:rPr lang="en-US" altLang="zh-CN" sz="2800" b="0" dirty="0">
                    <a:effectLst/>
                    <a:latin typeface="Times New Roman" panose="02020603050405020304" pitchFamily="18" charset="0"/>
                    <a:cs typeface="Times New Roman" panose="02020603050405020304" pitchFamily="18" charset="0"/>
                  </a:rPr>
                  <a:t>*32</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b="0" i="1"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86</m:t>
                    </m:r>
                  </m:oMath>
                </a14:m>
                <a:endParaRPr lang="en-US" altLang="zh-CN" sz="2800" b="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13</m:t>
                    </m:r>
                  </m:oMath>
                </a14:m>
                <a:endParaRPr lang="en-US" altLang="zh-CN" sz="2800" b="0" i="1" dirty="0">
                  <a:latin typeface="Times New Roman" panose="02020603050405020304" pitchFamily="18" charset="0"/>
                  <a:cs typeface="Times New Roman" panose="02020603050405020304" pitchFamily="18" charset="0"/>
                </a:endParaRPr>
              </a:p>
              <a:p>
                <a:r>
                  <a:rPr lang="en-US" altLang="zh-CN" sz="2800"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m:t>
                            </m:r>
                            <m:r>
                              <m:rPr>
                                <m:nor/>
                              </m:rPr>
                              <a:rPr lang="en-US" altLang="zh-CN" sz="2800" i="1" dirty="0">
                                <a:latin typeface="Times New Roman" panose="02020603050405020304" pitchFamily="18" charset="0"/>
                                <a:cs typeface="Times New Roman" panose="02020603050405020304" pitchFamily="18" charset="0"/>
                              </a:rPr>
                              <m:t> −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den>
                    </m:f>
                  </m:oMath>
                </a14:m>
                <a:r>
                  <a:rPr lang="en-US" altLang="zh-CN" sz="2800" i="1" dirty="0">
                    <a:latin typeface="Times New Roman" panose="02020603050405020304" pitchFamily="18" charset="0"/>
                    <a:cs typeface="Times New Roman" panose="02020603050405020304" pitchFamily="18" charset="0"/>
                  </a:rPr>
                  <a:t>=0.13.</a:t>
                </a:r>
                <a:endParaRPr lang="en-US" altLang="zh-CN" sz="2800" i="1" dirty="0">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US" altLang="zh-CN" sz="2800" i="1" smtClean="0">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b="0" i="1" smtClean="0">
                            <a:latin typeface="Cambria Math" panose="02040503050406030204" pitchFamily="18" charset="0"/>
                            <a:cs typeface="Times New Roman" panose="02020603050405020304" pitchFamily="18" charset="0"/>
                          </a:rPr>
                          <m:t>2</m:t>
                        </m:r>
                      </m:sup>
                    </m:sSup>
                    <m:d>
                      <m:dPr>
                        <m:ctrlPr>
                          <a:rPr lang="en-US" altLang="zh-CN" sz="2800" b="0" i="1" smtClean="0">
                            <a:latin typeface="Cambria Math" panose="02040503050406030204" pitchFamily="18" charset="0"/>
                            <a:cs typeface="Times New Roman" panose="02020603050405020304" pitchFamily="18" charset="0"/>
                          </a:rPr>
                        </m:ctrlPr>
                      </m:dPr>
                      <m:e>
                        <m:r>
                          <a:rPr lang="en-US" altLang="zh-CN" sz="2800" b="0" i="1" smtClean="0">
                            <a:latin typeface="Cambria Math" panose="02040503050406030204" pitchFamily="18" charset="0"/>
                            <a:cs typeface="Times New Roman" panose="02020603050405020304" pitchFamily="18" charset="0"/>
                          </a:rPr>
                          <m:t>0</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05</m:t>
                        </m:r>
                        <m:r>
                          <a:rPr lang="en-US" altLang="zh-CN" sz="2800" b="0" i="1" smtClean="0">
                            <a:latin typeface="Cambria Math" panose="02040503050406030204" pitchFamily="18" charset="0"/>
                            <a:cs typeface="Times New Roman" panose="02020603050405020304" pitchFamily="18" charset="0"/>
                          </a:rPr>
                          <m:t>, </m:t>
                        </m:r>
                        <m:r>
                          <a:rPr lang="en-US" altLang="zh-CN" sz="2800" b="0" i="1" smtClean="0">
                            <a:latin typeface="Cambria Math" panose="02040503050406030204" pitchFamily="18" charset="0"/>
                            <a:cs typeface="Times New Roman" panose="02020603050405020304" pitchFamily="18" charset="0"/>
                          </a:rPr>
                          <m:t>𝑑𝑓</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1</m:t>
                        </m:r>
                      </m:e>
                    </m:d>
                    <m:r>
                      <a:rPr lang="en-US" altLang="zh-CN" sz="2800" b="0" i="1" smtClean="0">
                        <a:latin typeface="Cambria Math" panose="02040503050406030204" pitchFamily="18" charset="0"/>
                        <a:cs typeface="Times New Roman" panose="02020603050405020304" pitchFamily="18" charset="0"/>
                      </a:rPr>
                      <m:t>&lt;</m:t>
                    </m:r>
                    <m:r>
                      <a:rPr lang="en-US" altLang="zh-CN" sz="2800" b="0" i="1" smtClean="0">
                        <a:latin typeface="Cambria Math" panose="02040503050406030204" pitchFamily="18" charset="0"/>
                        <a:cs typeface="Times New Roman" panose="02020603050405020304" pitchFamily="18" charset="0"/>
                      </a:rPr>
                      <m:t>𝑊</m:t>
                    </m:r>
                    <m:r>
                      <a:rPr lang="en-US" altLang="zh-CN" sz="2800" b="0" i="1" smtClean="0">
                        <a:latin typeface="Cambria Math" panose="02040503050406030204" pitchFamily="18" charset="0"/>
                        <a:cs typeface="Times New Roman" panose="02020603050405020304" pitchFamily="18" charset="0"/>
                      </a:rPr>
                      <m:t>&lt;</m:t>
                    </m:r>
                    <m:sSup>
                      <m:sSupPr>
                        <m:ctrlPr>
                          <a:rPr lang="en-US" altLang="zh-CN" sz="2800" i="1">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i="1">
                            <a:latin typeface="Cambria Math" panose="02040503050406030204" pitchFamily="18" charset="0"/>
                            <a:cs typeface="Times New Roman" panose="02020603050405020304" pitchFamily="18" charset="0"/>
                          </a:rPr>
                          <m:t>2</m:t>
                        </m:r>
                      </m:sup>
                    </m:sSup>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0</m:t>
                        </m:r>
                        <m:r>
                          <a:rPr lang="en-US" altLang="zh-CN" sz="2800" i="1">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9</m:t>
                        </m:r>
                        <m:r>
                          <a:rPr lang="en-US" altLang="zh-CN" sz="2800" i="1">
                            <a:latin typeface="Cambria Math" panose="02040503050406030204" pitchFamily="18" charset="0"/>
                            <a:cs typeface="Times New Roman" panose="02020603050405020304" pitchFamily="18" charset="0"/>
                          </a:rPr>
                          <m:t>5</m:t>
                        </m:r>
                        <m:r>
                          <a:rPr lang="en-US" altLang="zh-CN" sz="2800" i="1">
                            <a:latin typeface="Cambria Math" panose="02040503050406030204" pitchFamily="18" charset="0"/>
                            <a:cs typeface="Times New Roman" panose="02020603050405020304" pitchFamily="18" charset="0"/>
                          </a:rPr>
                          <m:t>, </m:t>
                        </m:r>
                        <m:r>
                          <a:rPr lang="en-US" altLang="zh-CN" sz="2800" i="1">
                            <a:latin typeface="Cambria Math" panose="02040503050406030204" pitchFamily="18" charset="0"/>
                            <a:cs typeface="Times New Roman" panose="02020603050405020304" pitchFamily="18" charset="0"/>
                          </a:rPr>
                          <m:t>𝑑𝑓</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1</m:t>
                        </m:r>
                      </m:e>
                    </m:d>
                  </m:oMath>
                </a14:m>
                <a:r>
                  <a:rPr lang="en-US" altLang="zh-CN" sz="2800" i="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Hence, we cannot reject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oMath>
                </a14:m>
                <a:r>
                  <a:rPr lang="en-US" altLang="zh-CN" sz="2800" i="1" dirty="0">
                    <a:latin typeface="Times New Roman" panose="02020603050405020304" pitchFamily="18" charset="0"/>
                    <a:cs typeface="Times New Roman" panose="02020603050405020304" pitchFamily="18" charset="0"/>
                  </a:rPr>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oMath>
                </a14:m>
                <a:r>
                  <a:rPr lang="en-US" altLang="zh-CN" sz="2800" i="1" dirty="0">
                    <a:latin typeface="Times New Roman" panose="02020603050405020304" pitchFamily="18" charset="0"/>
                    <a:cs typeface="Times New Roman" panose="02020603050405020304" pitchFamily="18" charset="0"/>
                  </a:rPr>
                  <a:t>.</a:t>
                </a:r>
                <a:endParaRPr lang="en-US" altLang="zh-CN" sz="2800" i="1"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5170"/>
                </a:stretch>
              </a:blipFill>
            </p:spPr>
            <p:txBody>
              <a:bodyPr/>
              <a:lstStyle/>
              <a:p>
                <a:r>
                  <a:rPr lang="en-US" altLang="en-US">
                    <a:noFill/>
                  </a:rPr>
                  <a:t> </a:t>
                </a:r>
              </a:p>
            </p:txBody>
          </p:sp>
        </mc:Fallback>
      </mc:AlternateContent>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oMath>
                </a14:m>
                <a:r>
                  <a:rPr lang="en-US" altLang="zh-CN" sz="2800" b="0" dirty="0">
                    <a:effectLst/>
                    <a:latin typeface="Times New Roman" panose="02020603050405020304" pitchFamily="18" charset="0"/>
                    <a:cs typeface="Times New Roman" panose="02020603050405020304" pitchFamily="18" charset="0"/>
                  </a:rPr>
                  <a:t> is the original adjacency matrices,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1</m:t>
                        </m:r>
                      </m:sub>
                    </m:sSub>
                  </m:oMath>
                </a14:m>
                <a:r>
                  <a:rPr lang="en-US" altLang="zh-CN" sz="2800" b="0" dirty="0">
                    <a:effectLst/>
                    <a:latin typeface="Times New Roman" panose="02020603050405020304" pitchFamily="18" charset="0"/>
                    <a:cs typeface="Times New Roman" panose="02020603050405020304" pitchFamily="18" charset="0"/>
                  </a:rPr>
                  <a:t> is 1000 generated adjacency matrices from VGAE Control model.</a:t>
                </a:r>
                <a:endParaRPr lang="en-US" altLang="zh-CN" sz="2800" b="0" dirty="0">
                  <a:effectLst/>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10</a:t>
                </a:r>
                <a:r>
                  <a:rPr lang="en-US" altLang="zh-CN" sz="2800" b="0" dirty="0">
                    <a:effectLst/>
                    <a:latin typeface="Times New Roman" panose="02020603050405020304" pitchFamily="18" charset="0"/>
                    <a:cs typeface="Times New Roman" panose="02020603050405020304" pitchFamily="18" charset="0"/>
                  </a:rPr>
                  <a:t>00*28</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 </m:t>
                        </m:r>
                        <m:r>
                          <a:rPr lang="en-US" altLang="zh-CN" sz="2800" b="0" i="1" smtClean="0">
                            <a:effectLst/>
                            <a:latin typeface="Cambria Math" panose="02040503050406030204" pitchFamily="18" charset="0"/>
                          </a:rPr>
                          <m:t>𝑚𝑒𝑎𝑛</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𝑑</m:t>
                        </m:r>
                      </m:e>
                      <m:sub>
                        <m:r>
                          <a:rPr lang="en-US" altLang="zh-CN" sz="2800" b="0" i="1" smtClean="0">
                            <a:effectLst/>
                            <a:latin typeface="Cambria Math" panose="02040503050406030204" pitchFamily="18" charset="0"/>
                          </a:rPr>
                          <m:t>𝐴</m:t>
                        </m:r>
                      </m:sub>
                    </m:sSub>
                    <m:d>
                      <m:dPr>
                        <m:ctrlPr>
                          <a:rPr lang="en-US" altLang="zh-CN" sz="2800" b="0" i="1" smtClean="0">
                            <a:effectLst/>
                            <a:latin typeface="Cambria Math" panose="02040503050406030204" pitchFamily="18" charset="0"/>
                          </a:rPr>
                        </m:ctrlPr>
                      </m:dPr>
                      <m:e>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0</m:t>
                            </m:r>
                          </m:sub>
                        </m:sSub>
                        <m:r>
                          <a:rPr lang="en-US" altLang="zh-CN" sz="2800" b="0" i="1" smtClean="0">
                            <a:effectLst/>
                            <a:latin typeface="Cambria Math" panose="02040503050406030204" pitchFamily="18" charset="0"/>
                          </a:rPr>
                          <m:t>, </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1</m:t>
                            </m:r>
                          </m:sub>
                        </m:sSub>
                      </m:e>
                    </m:d>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5</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32</m:t>
                    </m:r>
                  </m:oMath>
                </a14:m>
                <a:endParaRPr lang="en-US" altLang="zh-CN" sz="2800" b="0" i="1" dirty="0">
                  <a:effectLst/>
                  <a:latin typeface="Times New Roman" panose="02020603050405020304" pitchFamily="18" charset="0"/>
                  <a:cs typeface="Times New Roman" panose="02020603050405020304" pitchFamily="18" charset="0"/>
                </a:endParaRPr>
              </a:p>
              <a:p>
                <a:r>
                  <a:rPr lang="en-US" altLang="zh-CN" sz="2800" b="0" dirty="0">
                    <a:effectLst/>
                    <a:latin typeface="Times New Roman" panose="02020603050405020304" pitchFamily="18" charset="0"/>
                    <a:cs typeface="Times New Roman" panose="02020603050405020304" pitchFamily="18" charset="0"/>
                  </a:rPr>
                  <a:t>28*28</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b="0" i="1"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65</m:t>
                    </m:r>
                  </m:oMath>
                </a14:m>
                <a:endParaRPr lang="en-US" altLang="zh-CN" sz="2800" b="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97</m:t>
                    </m:r>
                  </m:oMath>
                </a14:m>
                <a:endParaRPr lang="en-US" altLang="zh-CN" sz="2800" b="0" i="1" dirty="0">
                  <a:latin typeface="Times New Roman" panose="02020603050405020304" pitchFamily="18" charset="0"/>
                  <a:cs typeface="Times New Roman" panose="02020603050405020304" pitchFamily="18" charset="0"/>
                </a:endParaRPr>
              </a:p>
              <a:p>
                <a:r>
                  <a:rPr lang="en-US" altLang="zh-CN" sz="2800"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m:t>
                            </m:r>
                            <m:r>
                              <m:rPr>
                                <m:nor/>
                              </m:rPr>
                              <a:rPr lang="en-US" altLang="zh-CN" sz="2800" i="1" dirty="0">
                                <a:latin typeface="Times New Roman" panose="02020603050405020304" pitchFamily="18" charset="0"/>
                                <a:cs typeface="Times New Roman" panose="02020603050405020304" pitchFamily="18" charset="0"/>
                              </a:rPr>
                              <m:t> −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den>
                    </m:f>
                  </m:oMath>
                </a14:m>
                <a:r>
                  <a:rPr lang="en-US" altLang="zh-CN" sz="2800" i="1" dirty="0">
                    <a:latin typeface="Times New Roman" panose="02020603050405020304" pitchFamily="18" charset="0"/>
                    <a:cs typeface="Times New Roman" panose="02020603050405020304" pitchFamily="18" charset="0"/>
                  </a:rPr>
                  <a:t>=0.22</a:t>
                </a:r>
                <a:endParaRPr lang="en-US" altLang="zh-CN" sz="2800" i="1" dirty="0">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US" altLang="zh-CN" sz="2800" i="1" smtClean="0">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b="0" i="1" smtClean="0">
                            <a:latin typeface="Cambria Math" panose="02040503050406030204" pitchFamily="18" charset="0"/>
                            <a:cs typeface="Times New Roman" panose="02020603050405020304" pitchFamily="18" charset="0"/>
                          </a:rPr>
                          <m:t>2</m:t>
                        </m:r>
                      </m:sup>
                    </m:sSup>
                    <m:d>
                      <m:dPr>
                        <m:ctrlPr>
                          <a:rPr lang="en-US" altLang="zh-CN" sz="2800" b="0" i="1" smtClean="0">
                            <a:latin typeface="Cambria Math" panose="02040503050406030204" pitchFamily="18" charset="0"/>
                            <a:cs typeface="Times New Roman" panose="02020603050405020304" pitchFamily="18" charset="0"/>
                          </a:rPr>
                        </m:ctrlPr>
                      </m:dPr>
                      <m:e>
                        <m:r>
                          <a:rPr lang="en-US" altLang="zh-CN" sz="2800" b="0" i="1" smtClean="0">
                            <a:latin typeface="Cambria Math" panose="02040503050406030204" pitchFamily="18" charset="0"/>
                            <a:cs typeface="Times New Roman" panose="02020603050405020304" pitchFamily="18" charset="0"/>
                          </a:rPr>
                          <m:t>0</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05</m:t>
                        </m:r>
                        <m:r>
                          <a:rPr lang="en-US" altLang="zh-CN" sz="2800" b="0" i="1" smtClean="0">
                            <a:latin typeface="Cambria Math" panose="02040503050406030204" pitchFamily="18" charset="0"/>
                            <a:cs typeface="Times New Roman" panose="02020603050405020304" pitchFamily="18" charset="0"/>
                          </a:rPr>
                          <m:t>, </m:t>
                        </m:r>
                        <m:r>
                          <a:rPr lang="en-US" altLang="zh-CN" sz="2800" b="0" i="1" smtClean="0">
                            <a:latin typeface="Cambria Math" panose="02040503050406030204" pitchFamily="18" charset="0"/>
                            <a:cs typeface="Times New Roman" panose="02020603050405020304" pitchFamily="18" charset="0"/>
                          </a:rPr>
                          <m:t>𝑑𝑓</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1</m:t>
                        </m:r>
                      </m:e>
                    </m:d>
                    <m:r>
                      <a:rPr lang="en-US" altLang="zh-CN" sz="2800" b="0" i="1" smtClean="0">
                        <a:latin typeface="Cambria Math" panose="02040503050406030204" pitchFamily="18" charset="0"/>
                        <a:cs typeface="Times New Roman" panose="02020603050405020304" pitchFamily="18" charset="0"/>
                      </a:rPr>
                      <m:t>&lt;</m:t>
                    </m:r>
                    <m:r>
                      <a:rPr lang="en-US" altLang="zh-CN" sz="2800" b="0" i="1" smtClean="0">
                        <a:latin typeface="Cambria Math" panose="02040503050406030204" pitchFamily="18" charset="0"/>
                        <a:cs typeface="Times New Roman" panose="02020603050405020304" pitchFamily="18" charset="0"/>
                      </a:rPr>
                      <m:t>𝑊</m:t>
                    </m:r>
                    <m:r>
                      <a:rPr lang="en-US" altLang="zh-CN" sz="2800" b="0" i="1" smtClean="0">
                        <a:latin typeface="Cambria Math" panose="02040503050406030204" pitchFamily="18" charset="0"/>
                        <a:cs typeface="Times New Roman" panose="02020603050405020304" pitchFamily="18" charset="0"/>
                      </a:rPr>
                      <m:t>&lt;</m:t>
                    </m:r>
                    <m:sSup>
                      <m:sSupPr>
                        <m:ctrlPr>
                          <a:rPr lang="en-US" altLang="zh-CN" sz="2800" i="1">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i="1">
                            <a:latin typeface="Cambria Math" panose="02040503050406030204" pitchFamily="18" charset="0"/>
                            <a:cs typeface="Times New Roman" panose="02020603050405020304" pitchFamily="18" charset="0"/>
                          </a:rPr>
                          <m:t>2</m:t>
                        </m:r>
                      </m:sup>
                    </m:sSup>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0</m:t>
                        </m:r>
                        <m:r>
                          <a:rPr lang="en-US" altLang="zh-CN" sz="2800" i="1">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9</m:t>
                        </m:r>
                        <m:r>
                          <a:rPr lang="en-US" altLang="zh-CN" sz="2800" i="1">
                            <a:latin typeface="Cambria Math" panose="02040503050406030204" pitchFamily="18" charset="0"/>
                            <a:cs typeface="Times New Roman" panose="02020603050405020304" pitchFamily="18" charset="0"/>
                          </a:rPr>
                          <m:t>5</m:t>
                        </m:r>
                        <m:r>
                          <a:rPr lang="en-US" altLang="zh-CN" sz="2800" i="1">
                            <a:latin typeface="Cambria Math" panose="02040503050406030204" pitchFamily="18" charset="0"/>
                            <a:cs typeface="Times New Roman" panose="02020603050405020304" pitchFamily="18" charset="0"/>
                          </a:rPr>
                          <m:t>, </m:t>
                        </m:r>
                        <m:r>
                          <a:rPr lang="en-US" altLang="zh-CN" sz="2800" i="1">
                            <a:latin typeface="Cambria Math" panose="02040503050406030204" pitchFamily="18" charset="0"/>
                            <a:cs typeface="Times New Roman" panose="02020603050405020304" pitchFamily="18" charset="0"/>
                          </a:rPr>
                          <m:t>𝑑𝑓</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1</m:t>
                        </m:r>
                      </m:e>
                    </m:d>
                  </m:oMath>
                </a14:m>
                <a:r>
                  <a:rPr lang="en-US" altLang="zh-CN" sz="2800" i="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Hence, we cannot reject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oMath>
                </a14:m>
                <a:r>
                  <a:rPr lang="en-US" altLang="zh-CN" sz="2800" i="1" dirty="0">
                    <a:latin typeface="Times New Roman" panose="02020603050405020304" pitchFamily="18" charset="0"/>
                    <a:cs typeface="Times New Roman" panose="02020603050405020304" pitchFamily="18" charset="0"/>
                  </a:rPr>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oMath>
                </a14:m>
                <a:r>
                  <a:rPr lang="en-US" altLang="zh-CN" sz="2800" i="1" dirty="0">
                    <a:latin typeface="Times New Roman" panose="02020603050405020304" pitchFamily="18" charset="0"/>
                    <a:cs typeface="Times New Roman" panose="02020603050405020304" pitchFamily="18" charset="0"/>
                  </a:rPr>
                  <a:t>.</a:t>
                </a:r>
                <a:endParaRPr lang="en-US" altLang="zh-CN" sz="2800" i="1"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5170"/>
                </a:stretch>
              </a:blipFill>
            </p:spPr>
            <p:txBody>
              <a:bodyPr/>
              <a:lstStyle/>
              <a:p>
                <a:r>
                  <a:rPr lang="en-US" altLang="en-US">
                    <a:noFill/>
                  </a:rPr>
                  <a:t> </a:t>
                </a:r>
              </a:p>
            </p:txBody>
          </p:sp>
        </mc:Fallback>
      </mc:AlternateContent>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IPF vs. Control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1000 generated IPF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1000 generated Control adjacency matrices.</a:t>
                </a:r>
                <a:endParaRPr lang="en-US" altLang="zh-CN" b="0" dirty="0">
                  <a:effectLst/>
                </a:endParaRPr>
              </a:p>
              <a:p>
                <a:r>
                  <a:rPr lang="en-US" altLang="zh-CN" dirty="0"/>
                  <a:t>10</a:t>
                </a:r>
                <a:r>
                  <a:rPr lang="en-US" altLang="zh-CN" b="0" dirty="0">
                    <a:effectLst/>
                  </a:rPr>
                  <a:t>00*1000</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9</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04</m:t>
                    </m:r>
                    <m:r>
                      <a:rPr lang="en-US" altLang="zh-CN" b="0" i="1" smtClean="0">
                        <a:effectLst/>
                        <a:latin typeface="Cambria Math" panose="02040503050406030204" pitchFamily="18" charset="0"/>
                      </a:rPr>
                      <m:t>.</m:t>
                    </m:r>
                  </m:oMath>
                </a14:m>
                <a:endParaRPr lang="en-US" altLang="zh-CN" b="0" i="1" dirty="0">
                  <a:effectLst/>
                  <a:latin typeface="Cambria Math" panose="02040503050406030204" pitchFamily="18" charset="0"/>
                </a:endParaRPr>
              </a:p>
              <a:p>
                <a:r>
                  <a:rPr lang="en-US" altLang="zh-CN" dirty="0"/>
                  <a:t>1000</a:t>
                </a:r>
                <a:r>
                  <a:rPr lang="en-US" altLang="zh-CN" b="0" dirty="0">
                    <a:effectLst/>
                  </a:rPr>
                  <a:t>*</a:t>
                </a:r>
                <a:r>
                  <a:rPr lang="en-US" altLang="zh-CN" dirty="0"/>
                  <a:t>1000</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5</m:t>
                    </m:r>
                    <m:r>
                      <a:rPr lang="en-US" altLang="zh-CN" b="0" i="1" smtClean="0">
                        <a:latin typeface="Cambria Math" panose="02040503050406030204" pitchFamily="18" charset="0"/>
                      </a:rPr>
                      <m:t>.</m:t>
                    </m:r>
                    <m:r>
                      <a:rPr lang="en-US" altLang="zh-CN" b="0" i="1" smtClean="0">
                        <a:latin typeface="Cambria Math" panose="02040503050406030204" pitchFamily="18" charset="0"/>
                      </a:rPr>
                      <m:t>25</m:t>
                    </m:r>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17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=6.61</a:t>
                </a:r>
                <a:endParaRPr lang="en-US" altLang="zh-CN" i="1" dirty="0">
                  <a:latin typeface="Cambria Math" panose="02040503050406030204" pitchFamily="18" charset="0"/>
                </a:endParaRPr>
              </a:p>
              <a:p>
                <a14:m>
                  <m:oMath xmlns:m="http://schemas.openxmlformats.org/officeDocument/2006/math">
                    <m:r>
                      <a:rPr lang="en-US" altLang="zh-CN" sz="3200" b="0" i="1" smtClean="0">
                        <a:latin typeface="Cambria Math" panose="02040503050406030204" pitchFamily="18" charset="0"/>
                        <a:cs typeface="Times New Roman" panose="02020603050405020304" pitchFamily="18" charset="0"/>
                      </a:rPr>
                      <m:t>𝑊</m:t>
                    </m:r>
                    <m:r>
                      <a:rPr lang="en-US" altLang="zh-CN" sz="3200" b="0" i="1" smtClean="0">
                        <a:latin typeface="Cambria Math" panose="02040503050406030204" pitchFamily="18" charset="0"/>
                        <a:cs typeface="Times New Roman" panose="02020603050405020304" pitchFamily="18" charset="0"/>
                      </a:rPr>
                      <m:t>&gt;</m:t>
                    </m:r>
                    <m:sSup>
                      <m:sSupPr>
                        <m:ctrlPr>
                          <a:rPr lang="en-US" altLang="zh-CN" sz="3200" i="1">
                            <a:latin typeface="Cambria Math" panose="02040503050406030204" pitchFamily="18" charset="0"/>
                            <a:cs typeface="Times New Roman" panose="02020603050405020304" pitchFamily="18" charset="0"/>
                          </a:rPr>
                        </m:ctrlPr>
                      </m:sSupPr>
                      <m:e>
                        <m:r>
                          <a:rPr lang="zh-CN" altLang="en-US" sz="3200" i="1">
                            <a:latin typeface="Cambria Math" panose="02040503050406030204" pitchFamily="18" charset="0"/>
                            <a:cs typeface="Times New Roman" panose="02020603050405020304" pitchFamily="18" charset="0"/>
                          </a:rPr>
                          <m:t>𝜒</m:t>
                        </m:r>
                      </m:e>
                      <m:sup>
                        <m:r>
                          <a:rPr lang="en-US" altLang="zh-CN" sz="3200" i="1">
                            <a:latin typeface="Cambria Math" panose="02040503050406030204" pitchFamily="18" charset="0"/>
                            <a:cs typeface="Times New Roman" panose="02020603050405020304" pitchFamily="18" charset="0"/>
                          </a:rPr>
                          <m:t>2</m:t>
                        </m:r>
                      </m:sup>
                    </m:sSup>
                    <m:d>
                      <m:dPr>
                        <m:ctrlPr>
                          <a:rPr lang="en-US" altLang="zh-CN" sz="3200" i="1">
                            <a:latin typeface="Cambria Math" panose="02040503050406030204" pitchFamily="18" charset="0"/>
                            <a:cs typeface="Times New Roman" panose="02020603050405020304" pitchFamily="18" charset="0"/>
                          </a:rPr>
                        </m:ctrlPr>
                      </m:dPr>
                      <m:e>
                        <m:r>
                          <a:rPr lang="en-US" altLang="zh-CN" sz="3200" i="1">
                            <a:latin typeface="Cambria Math" panose="02040503050406030204" pitchFamily="18" charset="0"/>
                            <a:cs typeface="Times New Roman" panose="02020603050405020304" pitchFamily="18" charset="0"/>
                          </a:rPr>
                          <m:t>0</m:t>
                        </m:r>
                        <m:r>
                          <a:rPr lang="en-US" altLang="zh-CN" sz="3200" i="1">
                            <a:latin typeface="Cambria Math" panose="02040503050406030204" pitchFamily="18" charset="0"/>
                            <a:cs typeface="Times New Roman" panose="02020603050405020304" pitchFamily="18" charset="0"/>
                          </a:rPr>
                          <m:t>.</m:t>
                        </m:r>
                        <m:r>
                          <a:rPr lang="en-US" altLang="zh-CN" sz="3200" b="0" i="1" smtClean="0">
                            <a:latin typeface="Cambria Math" panose="02040503050406030204" pitchFamily="18" charset="0"/>
                            <a:cs typeface="Times New Roman" panose="02020603050405020304" pitchFamily="18" charset="0"/>
                          </a:rPr>
                          <m:t>9</m:t>
                        </m:r>
                        <m:r>
                          <a:rPr lang="en-US" altLang="zh-CN" sz="3200" i="1">
                            <a:latin typeface="Cambria Math" panose="02040503050406030204" pitchFamily="18" charset="0"/>
                            <a:cs typeface="Times New Roman" panose="02020603050405020304" pitchFamily="18" charset="0"/>
                          </a:rPr>
                          <m:t>5</m:t>
                        </m:r>
                        <m:r>
                          <a:rPr lang="en-US" altLang="zh-CN" sz="3200" i="1">
                            <a:latin typeface="Cambria Math" panose="02040503050406030204" pitchFamily="18" charset="0"/>
                            <a:cs typeface="Times New Roman" panose="02020603050405020304" pitchFamily="18" charset="0"/>
                          </a:rPr>
                          <m:t>, </m:t>
                        </m:r>
                        <m:r>
                          <a:rPr lang="en-US" altLang="zh-CN" sz="3200" i="1">
                            <a:latin typeface="Cambria Math" panose="02040503050406030204" pitchFamily="18" charset="0"/>
                            <a:cs typeface="Times New Roman" panose="02020603050405020304" pitchFamily="18" charset="0"/>
                          </a:rPr>
                          <m:t>𝑑𝑓</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1</m:t>
                        </m:r>
                      </m:e>
                    </m:d>
                  </m:oMath>
                </a14:m>
                <a:r>
                  <a:rPr lang="en-US" altLang="zh-CN" sz="3200" i="1"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Hence, we can reject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1</m:t>
                            </m:r>
                          </m:sub>
                        </m:sSub>
                      </m:e>
                    </m:d>
                  </m:oMath>
                </a14:m>
                <a:r>
                  <a:rPr lang="en-US" altLang="zh-CN" sz="3200" i="1" dirty="0">
                    <a:latin typeface="Times New Roman" panose="02020603050405020304" pitchFamily="18" charset="0"/>
                    <a:cs typeface="Times New Roman" panose="02020603050405020304" pitchFamily="18" charset="0"/>
                  </a:rPr>
                  <a:t>=</a:t>
                </a:r>
                <a:r>
                  <a:rPr lang="en-US" altLang="zh-CN" sz="3200" dirty="0"/>
                  <a: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m:t>
                        </m:r>
                      </m:e>
                    </m:d>
                  </m:oMath>
                </a14:m>
                <a:r>
                  <a:rPr lang="en-US" altLang="zh-CN" sz="3200" i="1" dirty="0">
                    <a:latin typeface="Times New Roman" panose="02020603050405020304" pitchFamily="18" charset="0"/>
                    <a:cs typeface="Times New Roman" panose="02020603050405020304" pitchFamily="18" charset="0"/>
                  </a:rPr>
                  <a:t>.</a:t>
                </a:r>
                <a:endParaRPr lang="en-US" altLang="zh-CN" i="1" dirty="0">
                  <a:latin typeface="Cambria Math" panose="020405030504060302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9968"/>
                </a:stretch>
              </a:blipFill>
            </p:spPr>
            <p:txBody>
              <a:bodyPr/>
              <a:lstStyle/>
              <a:p>
                <a:r>
                  <a:rPr lang="en-US" altLang="en-US">
                    <a:noFill/>
                  </a:rPr>
                  <a:t> </a:t>
                </a:r>
              </a:p>
            </p:txBody>
          </p:sp>
        </mc:Fallback>
      </mc:AlternateContent>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Adjacency spectrum in IPF vs. Control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1000 generated Control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1000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adjacency matrices.</a:t>
                </a:r>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10</a:t>
                </a:r>
                <a:r>
                  <a:rPr lang="en-US" altLang="zh-CN" b="0" dirty="0">
                    <a:effectLst/>
                    <a:latin typeface="Times New Roman" panose="02020603050405020304" pitchFamily="18" charset="0"/>
                    <a:cs typeface="Times New Roman" panose="02020603050405020304" pitchFamily="18" charset="0"/>
                  </a:rPr>
                  <a:t>00*1000</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9</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04</m:t>
                    </m:r>
                    <m:r>
                      <a:rPr lang="en-US" altLang="zh-CN" b="0" i="1" smtClean="0">
                        <a:effectLst/>
                        <a:latin typeface="Cambria Math" panose="02040503050406030204" pitchFamily="18" charset="0"/>
                      </a:rPr>
                      <m:t>.</m:t>
                    </m:r>
                  </m:oMath>
                </a14:m>
                <a:endParaRPr lang="en-US" altLang="zh-CN" b="0" i="1"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1000</a:t>
                </a:r>
                <a:r>
                  <a:rPr lang="en-US" altLang="zh-CN" b="0" dirty="0">
                    <a:effectLst/>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1000</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83</m:t>
                    </m:r>
                    <m:r>
                      <a:rPr lang="en-US" altLang="zh-CN" b="0" i="1" smtClean="0">
                        <a:latin typeface="Cambria Math" panose="02040503050406030204" pitchFamily="18" charset="0"/>
                      </a:rPr>
                      <m:t>.</m:t>
                    </m:r>
                  </m:oMath>
                </a14:m>
                <a:endParaRPr lang="en-US" altLang="zh-CN" b="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98</m:t>
                    </m:r>
                  </m:oMath>
                </a14:m>
                <a:endParaRPr lang="en-US" altLang="zh-CN" b="0" i="1" dirty="0">
                  <a:latin typeface="Times New Roman" panose="02020603050405020304" pitchFamily="18" charset="0"/>
                  <a:cs typeface="Times New Roman" panose="02020603050405020304" pitchFamily="18" charset="0"/>
                </a:endParaRPr>
              </a:p>
              <a:p>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Times New Roman" panose="02020603050405020304" pitchFamily="18" charset="0"/>
                    <a:cs typeface="Times New Roman" panose="02020603050405020304" pitchFamily="18" charset="0"/>
                  </a:rPr>
                  <a:t>=8.95.</a:t>
                </a:r>
                <a:endParaRPr lang="en-US" altLang="zh-CN" i="1"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sz="3200" b="0" i="1" smtClean="0">
                        <a:latin typeface="Cambria Math" panose="02040503050406030204" pitchFamily="18" charset="0"/>
                        <a:cs typeface="Times New Roman" panose="02020603050405020304" pitchFamily="18" charset="0"/>
                      </a:rPr>
                      <m:t>𝑊</m:t>
                    </m:r>
                    <m:r>
                      <a:rPr lang="en-US" altLang="zh-CN" sz="3200" b="0" i="1" smtClean="0">
                        <a:latin typeface="Cambria Math" panose="02040503050406030204" pitchFamily="18" charset="0"/>
                        <a:cs typeface="Times New Roman" panose="02020603050405020304" pitchFamily="18" charset="0"/>
                      </a:rPr>
                      <m:t>&gt;</m:t>
                    </m:r>
                    <m:sSup>
                      <m:sSupPr>
                        <m:ctrlPr>
                          <a:rPr lang="en-US" altLang="zh-CN" sz="3200" i="1">
                            <a:latin typeface="Cambria Math" panose="02040503050406030204" pitchFamily="18" charset="0"/>
                            <a:cs typeface="Times New Roman" panose="02020603050405020304" pitchFamily="18" charset="0"/>
                          </a:rPr>
                        </m:ctrlPr>
                      </m:sSupPr>
                      <m:e>
                        <m:r>
                          <a:rPr lang="zh-CN" altLang="en-US" sz="3200" i="1">
                            <a:latin typeface="Cambria Math" panose="02040503050406030204" pitchFamily="18" charset="0"/>
                            <a:cs typeface="Times New Roman" panose="02020603050405020304" pitchFamily="18" charset="0"/>
                          </a:rPr>
                          <m:t>𝜒</m:t>
                        </m:r>
                      </m:e>
                      <m:sup>
                        <m:r>
                          <a:rPr lang="en-US" altLang="zh-CN" sz="3200" i="1">
                            <a:latin typeface="Cambria Math" panose="02040503050406030204" pitchFamily="18" charset="0"/>
                            <a:cs typeface="Times New Roman" panose="02020603050405020304" pitchFamily="18" charset="0"/>
                          </a:rPr>
                          <m:t>2</m:t>
                        </m:r>
                      </m:sup>
                    </m:sSup>
                    <m:d>
                      <m:dPr>
                        <m:ctrlPr>
                          <a:rPr lang="en-US" altLang="zh-CN" sz="3200" i="1">
                            <a:latin typeface="Cambria Math" panose="02040503050406030204" pitchFamily="18" charset="0"/>
                            <a:cs typeface="Times New Roman" panose="02020603050405020304" pitchFamily="18" charset="0"/>
                          </a:rPr>
                        </m:ctrlPr>
                      </m:dPr>
                      <m:e>
                        <m:r>
                          <a:rPr lang="en-US" altLang="zh-CN" sz="3200" i="1">
                            <a:latin typeface="Cambria Math" panose="02040503050406030204" pitchFamily="18" charset="0"/>
                            <a:cs typeface="Times New Roman" panose="02020603050405020304" pitchFamily="18" charset="0"/>
                          </a:rPr>
                          <m:t>0</m:t>
                        </m:r>
                        <m:r>
                          <a:rPr lang="en-US" altLang="zh-CN" sz="3200" i="1">
                            <a:latin typeface="Cambria Math" panose="02040503050406030204" pitchFamily="18" charset="0"/>
                            <a:cs typeface="Times New Roman" panose="02020603050405020304" pitchFamily="18" charset="0"/>
                          </a:rPr>
                          <m:t>.</m:t>
                        </m:r>
                        <m:r>
                          <a:rPr lang="en-US" altLang="zh-CN" sz="3200" b="0" i="1" smtClean="0">
                            <a:latin typeface="Cambria Math" panose="02040503050406030204" pitchFamily="18" charset="0"/>
                            <a:cs typeface="Times New Roman" panose="02020603050405020304" pitchFamily="18" charset="0"/>
                          </a:rPr>
                          <m:t>9</m:t>
                        </m:r>
                        <m:r>
                          <a:rPr lang="en-US" altLang="zh-CN" sz="3200" i="1">
                            <a:latin typeface="Cambria Math" panose="02040503050406030204" pitchFamily="18" charset="0"/>
                            <a:cs typeface="Times New Roman" panose="02020603050405020304" pitchFamily="18" charset="0"/>
                          </a:rPr>
                          <m:t>5</m:t>
                        </m:r>
                        <m:r>
                          <a:rPr lang="en-US" altLang="zh-CN" sz="3200" i="1">
                            <a:latin typeface="Cambria Math" panose="02040503050406030204" pitchFamily="18" charset="0"/>
                            <a:cs typeface="Times New Roman" panose="02020603050405020304" pitchFamily="18" charset="0"/>
                          </a:rPr>
                          <m:t>, </m:t>
                        </m:r>
                        <m:r>
                          <a:rPr lang="en-US" altLang="zh-CN" sz="3200" i="1">
                            <a:latin typeface="Cambria Math" panose="02040503050406030204" pitchFamily="18" charset="0"/>
                            <a:cs typeface="Times New Roman" panose="02020603050405020304" pitchFamily="18" charset="0"/>
                          </a:rPr>
                          <m:t>𝑑𝑓</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1</m:t>
                        </m:r>
                      </m:e>
                    </m:d>
                  </m:oMath>
                </a14:m>
                <a:r>
                  <a:rPr lang="en-US" altLang="zh-CN" sz="3200"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t>
                </a:r>
                <a:r>
                  <a:rPr lang="en-US" altLang="zh-CN" sz="3200" dirty="0">
                    <a:latin typeface="Times New Roman" panose="02020603050405020304" pitchFamily="18" charset="0"/>
                    <a:cs typeface="Times New Roman" panose="02020603050405020304" pitchFamily="18" charset="0"/>
                  </a:rPr>
                  <a:t>e should reject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1</m:t>
                            </m:r>
                          </m:sub>
                        </m:sSub>
                      </m:e>
                    </m:d>
                  </m:oMath>
                </a14:m>
                <a:r>
                  <a:rPr lang="en-US" altLang="zh-CN" sz="3200" i="1"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m:t>
                        </m:r>
                      </m:e>
                    </m:d>
                  </m:oMath>
                </a14:m>
                <a:r>
                  <a:rPr lang="en-US" altLang="zh-CN" sz="3200" i="1" dirty="0">
                    <a:latin typeface="Times New Roman" panose="02020603050405020304" pitchFamily="18" charset="0"/>
                    <a:cs typeface="Times New Roman" panose="02020603050405020304" pitchFamily="18" charset="0"/>
                  </a:rPr>
                  <a:t>.</a:t>
                </a:r>
                <a:endParaRPr lang="en-US" altLang="zh-CN" i="1" dirty="0">
                  <a:latin typeface="Times New Roman" panose="02020603050405020304" pitchFamily="18" charset="0"/>
                  <a:cs typeface="Times New Roman" panose="02020603050405020304" pitchFamily="18" charset="0"/>
                </a:endParaRPr>
              </a:p>
              <a:p>
                <a:endParaRPr lang="en-US" altLang="zh-CN" i="1"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21501"/>
                </a:stretch>
              </a:blipFill>
            </p:spPr>
            <p:txBody>
              <a:bodyPr/>
              <a:lstStyle/>
              <a:p>
                <a:r>
                  <a:rPr lang="en-US" altLang="en-US">
                    <a:noFill/>
                  </a:rPr>
                  <a:t> </a:t>
                </a:r>
              </a:p>
            </p:txBody>
          </p:sp>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p>
        </p:txBody>
      </p:sp>
      <p:sp>
        <p:nvSpPr>
          <p:cNvPr id="3" name="Content Placeholder 2"/>
          <p:cNvSpPr>
            <a:spLocks noGrp="1"/>
          </p:cNvSpPr>
          <p:nvPr>
            <p:ph idx="1"/>
          </p:nvPr>
        </p:nvSpPr>
        <p:spPr/>
        <p:txBody>
          <a:bodyPr/>
          <a:lstStyle/>
          <a:p>
            <a:r>
              <a:rPr lang="en-US" dirty="0"/>
              <a:t>Wald test statistic vs. generation size</a:t>
            </a:r>
            <a:endParaRPr lang="en-US" dirty="0"/>
          </a:p>
          <a:p>
            <a:r>
              <a:rPr lang="en-US" dirty="0"/>
              <a:t>T-test p-value vs. generation size</a:t>
            </a:r>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Wald test statistic vs. generation size</a:t>
            </a:r>
            <a:endParaRPr lang="en-US" dirty="0"/>
          </a:p>
        </p:txBody>
      </p:sp>
      <p:pic>
        <p:nvPicPr>
          <p:cNvPr id="10" name="Content Placeholder 9"/>
          <p:cNvPicPr>
            <a:picLocks noGrp="1" noChangeAspect="1"/>
          </p:cNvPicPr>
          <p:nvPr>
            <p:ph idx="1"/>
          </p:nvPr>
        </p:nvPicPr>
        <p:blipFill>
          <a:blip r:embed="rId1"/>
          <a:stretch>
            <a:fillRect/>
          </a:stretch>
        </p:blipFill>
        <p:spPr>
          <a:xfrm>
            <a:off x="533400" y="1752601"/>
            <a:ext cx="7510563" cy="3810000"/>
          </a:xfrm>
        </p:spPr>
      </p:pic>
      <p:graphicFrame>
        <p:nvGraphicFramePr>
          <p:cNvPr id="11" name="Table 10"/>
          <p:cNvGraphicFramePr>
            <a:graphicFrameLocks noGrp="1"/>
          </p:cNvGraphicFramePr>
          <p:nvPr/>
        </p:nvGraphicFramePr>
        <p:xfrm>
          <a:off x="726331" y="5791200"/>
          <a:ext cx="7124700" cy="529590"/>
        </p:xfrm>
        <a:graphic>
          <a:graphicData uri="http://schemas.openxmlformats.org/drawingml/2006/table">
            <a:tbl>
              <a:tblPr>
                <a:tableStyleId>{5C22544A-7EE6-4342-B048-85BDC9FD1C3A}</a:tableStyleId>
              </a:tblPr>
              <a:tblGrid>
                <a:gridCol w="647700"/>
                <a:gridCol w="647700"/>
                <a:gridCol w="647700"/>
                <a:gridCol w="647700"/>
                <a:gridCol w="647700"/>
                <a:gridCol w="647700"/>
                <a:gridCol w="647700"/>
                <a:gridCol w="647700"/>
                <a:gridCol w="647700"/>
                <a:gridCol w="647700"/>
                <a:gridCol w="647700"/>
              </a:tblGrid>
              <a:tr h="176530">
                <a:tc>
                  <a:txBody>
                    <a:bodyPr/>
                    <a:lstStyle/>
                    <a:p>
                      <a:pPr algn="l" fontAlgn="ctr"/>
                      <a:r>
                        <a:rPr lang="en-US" sz="1100" u="none" strike="noStrike">
                          <a:effectLst/>
                        </a:rPr>
                        <a:t>original</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200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400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800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1000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1200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1400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1600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1800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2000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r>
              <a:tr h="176530">
                <a:tc>
                  <a:txBody>
                    <a:bodyPr/>
                    <a:lstStyle/>
                    <a:p>
                      <a:pPr algn="r" fontAlgn="ctr"/>
                      <a:r>
                        <a:rPr lang="en-US" altLang="zh-CN" sz="1100" u="none" strike="noStrike">
                          <a:effectLst/>
                        </a:rPr>
                        <a:t>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4.17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5.44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8.04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9.12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9.98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10.45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11.33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r>
              <a:tr h="176530">
                <a:tc>
                  <a:txBody>
                    <a:bodyPr/>
                    <a:lstStyle/>
                    <a:p>
                      <a:pPr algn="r" fontAlgn="ctr"/>
                      <a:r>
                        <a:rPr lang="en-US" altLang="zh-CN" sz="1100" u="none" strike="noStrike">
                          <a:effectLst/>
                        </a:rPr>
                        <a:t>3.01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5.23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7.04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7.97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8.95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10.03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11.84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13.23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14.74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dirty="0">
                          <a:effectLst/>
                        </a:rPr>
                        <a:t>15.23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r>
            </a:tbl>
          </a:graphicData>
        </a:graphic>
      </p:graphicFrame>
      <mc:AlternateContent xmlns:mc="http://schemas.openxmlformats.org/markup-compatibility/2006">
        <mc:Choice xmlns:a14="http://schemas.microsoft.com/office/drawing/2010/main" Requires="a14">
          <p:sp>
            <p:nvSpPr>
              <p:cNvPr id="12" name="TextBox 11"/>
              <p:cNvSpPr txBox="1"/>
              <p:nvPr/>
            </p:nvSpPr>
            <p:spPr>
              <a:xfrm>
                <a:off x="8046951" y="1828800"/>
                <a:ext cx="3886200" cy="3883884"/>
              </a:xfrm>
              <a:prstGeom prst="rect">
                <a:avLst/>
              </a:prstGeom>
              <a:noFill/>
            </p:spPr>
            <p:txBody>
              <a:bodyPr wrap="square" rtlCol="0">
                <a:spAutoFit/>
              </a:bodyPr>
              <a:lstStyle/>
              <a:p>
                <a:pPr algn="l"/>
                <a:r>
                  <a:rPr lang="en-US" dirty="0">
                    <a:latin typeface="Cambria Math" panose="02040503050406030204" pitchFamily="18" charset="0"/>
                    <a:cs typeface="Times New Roman" panose="02020603050405020304" pitchFamily="18" charset="0"/>
                  </a:rPr>
                  <a:t>W-Statistic of Wald test between generated IPF and Control group.</a:t>
                </a:r>
                <a:endParaRPr lang="en-US" dirty="0">
                  <a:latin typeface="Cambria Math" panose="02040503050406030204" pitchFamily="18" charset="0"/>
                  <a:cs typeface="Times New Roman" panose="02020603050405020304" pitchFamily="18" charset="0"/>
                </a:endParaRPr>
              </a:p>
              <a:p>
                <a:pPr algn="l"/>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endParaRPr lang="en-US" dirty="0">
                  <a:latin typeface="Cambria Math" panose="02040503050406030204" pitchFamily="18" charset="0"/>
                  <a:cs typeface="Times New Roman" panose="02020603050405020304" pitchFamily="18" charset="0"/>
                </a:endParaRPr>
              </a:p>
              <a:p>
                <a:r>
                  <a:rPr lang="en-US" dirty="0">
                    <a:latin typeface="Cambria Math" panose="02040503050406030204" pitchFamily="18" charset="0"/>
                    <a:cs typeface="Times New Roman" panose="02020603050405020304" pitchFamily="18" charset="0"/>
                  </a:rPr>
                  <a:t>Blue line represents the case that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a:t>
                </a:r>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Cambria Math" panose="02040503050406030204" pitchFamily="18" charset="0"/>
                    <a:cs typeface="Times New Roman" panose="02020603050405020304" pitchFamily="18" charset="0"/>
                  </a:rPr>
                  <a:t>Orange line represents the case that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a:t>
                </a:r>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Size=0 represents W-statistic of Wald test between the original IPF and Control group.</a:t>
                </a:r>
                <a:endParaRPr lang="en-US" altLang="zh-CN" b="0" dirty="0">
                  <a:effectLst/>
                  <a:latin typeface="Times New Roman" panose="02020603050405020304" pitchFamily="18" charset="0"/>
                  <a:cs typeface="Times New Roman" panose="02020603050405020304" pitchFamily="18"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8046951" y="1828800"/>
                <a:ext cx="3886200" cy="3883884"/>
              </a:xfrm>
              <a:prstGeom prst="rect">
                <a:avLst/>
              </a:prstGeom>
              <a:blipFill rotWithShape="1">
                <a:blip r:embed="rId2"/>
                <a:stretch>
                  <a:fillRect l="-6" r="6" b="6"/>
                </a:stretch>
              </a:blipFill>
            </p:spPr>
            <p:txBody>
              <a:bodyPr/>
              <a:lstStyle/>
              <a:p>
                <a:r>
                  <a:rPr lang="en-US"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3413114" cy="369332"/>
          </a:xfrm>
          <a:prstGeom prst="rect">
            <a:avLst/>
          </a:prstGeom>
          <a:noFill/>
        </p:spPr>
        <p:txBody>
          <a:bodyPr wrap="none" rtlCol="0">
            <a:spAutoFit/>
          </a:bodyPr>
          <a:lstStyle/>
          <a:p>
            <a:r>
              <a:rPr lang="en-US" dirty="0"/>
              <a:t>Input adjacency matrices (p=0.8)</a:t>
            </a:r>
            <a:endParaRPr lang="en-US" dirty="0"/>
          </a:p>
        </p:txBody>
      </p:sp>
      <p:sp>
        <p:nvSpPr>
          <p:cNvPr id="13" name="TextBox 12"/>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388" y="485746"/>
            <a:ext cx="5392376" cy="2852453"/>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388" y="3798332"/>
            <a:ext cx="5147385" cy="2722858"/>
          </a:xfrm>
          <a:prstGeom prst="rect">
            <a:avLst/>
          </a:prstGeom>
        </p:spPr>
      </p:pic>
      <p:sp>
        <p:nvSpPr>
          <p:cNvPr id="18" name="TextBox 17"/>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762000" y="381000"/>
            <a:ext cx="10026650" cy="5189538"/>
          </a:xfrm>
        </p:spPr>
      </p:pic>
      <p:sp>
        <p:nvSpPr>
          <p:cNvPr id="6" name="TextBox 5"/>
          <p:cNvSpPr txBox="1"/>
          <p:nvPr/>
        </p:nvSpPr>
        <p:spPr>
          <a:xfrm>
            <a:off x="609600" y="5628975"/>
            <a:ext cx="10026650" cy="954107"/>
          </a:xfrm>
          <a:prstGeom prst="rect">
            <a:avLst/>
          </a:prstGeom>
          <a:noFill/>
        </p:spPr>
        <p:txBody>
          <a:bodyPr wrap="square" rtlCol="0">
            <a:spAutoFit/>
          </a:bodyPr>
          <a:lstStyle/>
          <a:p>
            <a:pPr algn="l"/>
            <a:r>
              <a:rPr lang="en-US" sz="1400" dirty="0">
                <a:latin typeface="Cambria Math" panose="02040503050406030204" pitchFamily="18" charset="0"/>
                <a:cs typeface="Times New Roman" panose="02020603050405020304" pitchFamily="18" charset="0"/>
              </a:rPr>
              <a:t>Y-axis: Log (ln) of p-values in t-test between generated control centralities and IPF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X-axis: generation size per group. Size =0 represents original p-value in t-test between </a:t>
            </a:r>
            <a:r>
              <a:rPr lang="en-US" altLang="zh-CN" sz="1400" dirty="0">
                <a:latin typeface="Cambria Math" panose="02040503050406030204" pitchFamily="18" charset="0"/>
                <a:cs typeface="Times New Roman" panose="02020603050405020304" pitchFamily="18" charset="0"/>
              </a:rPr>
              <a:t>control centralities and IPF centralities.</a:t>
            </a:r>
            <a:endParaRPr lang="en-US" altLang="zh-CN"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Solid lines represent </a:t>
            </a:r>
            <a:r>
              <a:rPr lang="en-US" sz="1400" dirty="0" err="1">
                <a:latin typeface="Cambria Math" panose="02040503050406030204" pitchFamily="18" charset="0"/>
                <a:cs typeface="Times New Roman" panose="02020603050405020304" pitchFamily="18" charset="0"/>
              </a:rPr>
              <a:t>celltypes</a:t>
            </a:r>
            <a:r>
              <a:rPr lang="en-US" sz="1400" dirty="0">
                <a:latin typeface="Cambria Math" panose="02040503050406030204" pitchFamily="18" charset="0"/>
                <a:cs typeface="Times New Roman" panose="02020603050405020304" pitchFamily="18" charset="0"/>
              </a:rPr>
              <a:t> with p-value&gt;e^-200 under size=2000. Dotted lines represent </a:t>
            </a:r>
            <a:r>
              <a:rPr lang="en-US" altLang="zh-CN" sz="1400" dirty="0" err="1">
                <a:latin typeface="Cambria Math" panose="02040503050406030204" pitchFamily="18" charset="0"/>
                <a:cs typeface="Times New Roman" panose="02020603050405020304" pitchFamily="18" charset="0"/>
              </a:rPr>
              <a:t>celltypes</a:t>
            </a:r>
            <a:r>
              <a:rPr lang="en-US" altLang="zh-CN" sz="1400" dirty="0">
                <a:latin typeface="Cambria Math" panose="02040503050406030204" pitchFamily="18" charset="0"/>
                <a:cs typeface="Times New Roman" panose="02020603050405020304" pitchFamily="18" charset="0"/>
              </a:rPr>
              <a:t> with p-value&lt;=e^-200 under size=2000.</a:t>
            </a:r>
            <a:endParaRPr lang="en-US" sz="14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Verification</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558805" y="2392476"/>
                <a:ext cx="11023595" cy="651140"/>
              </a:xfrm>
              <a:prstGeom prst="rect">
                <a:avLst/>
              </a:prstGeom>
              <a:noFill/>
            </p:spPr>
            <p:txBody>
              <a:bodyPr wrap="none" rtlCol="0">
                <a:spAutoFit/>
              </a:bodyPr>
              <a:lstStyle/>
              <a:p>
                <a:pPr algn="l"/>
                <a:r>
                  <a:rPr lang="en-US" sz="1400" dirty="0" err="1">
                    <a:latin typeface="Cambria Math" panose="02040503050406030204" pitchFamily="18" charset="0"/>
                    <a:cs typeface="Times New Roman" panose="02020603050405020304" pitchFamily="18" charset="0"/>
                  </a:rPr>
                  <a:t>Linchuan</a:t>
                </a:r>
                <a:r>
                  <a:rPr lang="en-US" sz="1400" dirty="0">
                    <a:latin typeface="Cambria Math" panose="02040503050406030204" pitchFamily="18" charset="0"/>
                    <a:cs typeface="Times New Roman" panose="02020603050405020304" pitchFamily="18" charset="0"/>
                  </a:rPr>
                  <a:t> uses normal SGD. If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𝐿</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𝑐𝐿</m:t>
                    </m:r>
                  </m:oMath>
                </a14:m>
                <a:r>
                  <a:rPr lang="en-US" sz="1400" dirty="0">
                    <a:latin typeface="Cambria Math" panose="02040503050406030204" pitchFamily="18" charset="0"/>
                    <a:cs typeface="Times New Roman" panose="02020603050405020304" pitchFamily="18" charset="0"/>
                  </a:rPr>
                  <a:t>, the SGD update rule becomes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𝑡</m:t>
                        </m:r>
                      </m:sub>
                    </m:sSub>
                  </m:oMath>
                </a14:m>
                <a:r>
                  <a:rPr lang="en-US" sz="1400" dirty="0">
                    <a:latin typeface="Cambria Math" panose="02040503050406030204" pitchFamily="18" charset="0"/>
                    <a:cs typeface="Times New Roman" panose="02020603050405020304" pitchFamily="18" charset="0"/>
                  </a:rPr>
                  <a:t>=</a:t>
                </a:r>
                <a14:m>
                  <m:oMath xmlns:m="http://schemas.openxmlformats.org/officeDocument/2006/math">
                    <m:sSub>
                      <m:sSubPr>
                        <m:ctrlPr>
                          <a:rPr lang="en-US" sz="1400" i="1" dirty="0" smtClean="0">
                            <a:latin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cs typeface="Times New Roman" panose="02020603050405020304" pitchFamily="18" charset="0"/>
                          </a:rPr>
                          <m:t>1</m:t>
                        </m:r>
                      </m:sub>
                    </m:sSub>
                    <m:r>
                      <a:rPr lang="en-US" sz="1400" b="0" i="1" dirty="0" smtClean="0">
                        <a:latin typeface="Cambria Math" panose="02040503050406030204" pitchFamily="18" charset="0"/>
                        <a:cs typeface="Times New Roman" panose="02020603050405020304" pitchFamily="18" charset="0"/>
                      </a:rPr>
                      <m:t>−</m:t>
                    </m:r>
                    <m:d>
                      <m:dPr>
                        <m:ctrlPr>
                          <a:rPr lang="en-US" sz="1400" b="0" i="1" dirty="0" smtClean="0">
                            <a:latin typeface="Cambria Math" panose="02040503050406030204" pitchFamily="18" charset="0"/>
                            <a:cs typeface="Times New Roman" panose="02020603050405020304" pitchFamily="18" charset="0"/>
                          </a:rPr>
                        </m:ctrlPr>
                      </m:dPr>
                      <m:e>
                        <m:r>
                          <a:rPr lang="en-US" sz="1400" b="0" i="1" dirty="0" smtClean="0">
                            <a:latin typeface="Cambria Math" panose="02040503050406030204" pitchFamily="18" charset="0"/>
                            <a:cs typeface="Times New Roman" panose="02020603050405020304" pitchFamily="18" charset="0"/>
                          </a:rPr>
                          <m:t>𝑐</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𝜂</m:t>
                        </m:r>
                      </m:e>
                    </m:d>
                    <m:f>
                      <m:f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𝐿</m:t>
                        </m:r>
                      </m:num>
                      <m:den>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den>
                    </m:f>
                    <m: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dirty="0">
                    <a:latin typeface="Cambria Math" panose="02040503050406030204" pitchFamily="18" charset="0"/>
                    <a:cs typeface="Times New Roman" panose="02020603050405020304" pitchFamily="18" charset="0"/>
                  </a:rPr>
                  <a:t>which is equivalent to increasing the learning rate. </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Hence if the epoch number not enough or the learning rate step too big, the training may miss the optimal point. </a:t>
                </a:r>
                <a:endParaRPr lang="en-US" sz="1400" dirty="0">
                  <a:latin typeface="Cambria Math" panose="02040503050406030204" pitchFamily="18" charset="0"/>
                  <a:cs typeface="Times New Roman" panose="02020603050405020304"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558805" y="2392476"/>
                <a:ext cx="11023595" cy="651140"/>
              </a:xfrm>
              <a:prstGeom prst="rect">
                <a:avLst/>
              </a:prstGeom>
              <a:blipFill rotWithShape="1">
                <a:blip r:embed="rId1"/>
                <a:stretch>
                  <a:fillRect t="-66" b="9"/>
                </a:stretch>
              </a:blipFill>
            </p:spPr>
            <p:txBody>
              <a:bodyPr/>
              <a:lstStyle/>
              <a:p>
                <a:r>
                  <a:rPr lang="en-US" altLang="en-US">
                    <a:noFill/>
                  </a:rPr>
                  <a:t> </a:t>
                </a:r>
              </a:p>
            </p:txBody>
          </p:sp>
        </mc:Fallback>
      </mc:AlternateContent>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78113"/>
          <a:stretch>
            <a:fillRect/>
          </a:stretch>
        </p:blipFill>
        <p:spPr>
          <a:xfrm>
            <a:off x="762000" y="1588190"/>
            <a:ext cx="8330059" cy="759206"/>
          </a:xfrm>
        </p:spPr>
      </p:pic>
      <p:pic>
        <p:nvPicPr>
          <p:cNvPr id="11"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21887" b="412"/>
          <a:stretch>
            <a:fillRect/>
          </a:stretch>
        </p:blipFill>
        <p:spPr>
          <a:xfrm>
            <a:off x="1143000" y="3200400"/>
            <a:ext cx="7183074" cy="2324126"/>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544428" y="5791200"/>
                <a:ext cx="9380838" cy="651140"/>
              </a:xfrm>
              <a:prstGeom prst="rect">
                <a:avLst/>
              </a:prstGeom>
              <a:noFill/>
            </p:spPr>
            <p:txBody>
              <a:bodyPr wrap="none" rtlCol="0">
                <a:spAutoFit/>
              </a:bodyPr>
              <a:lstStyle/>
              <a:p>
                <a:r>
                  <a:rPr lang="en-US" sz="1400" dirty="0">
                    <a:latin typeface="Cambria Math" panose="02040503050406030204" pitchFamily="18" charset="0"/>
                    <a:cs typeface="Times New Roman" panose="02020603050405020304" pitchFamily="18" charset="0"/>
                  </a:rPr>
                  <a:t>We use </a:t>
                </a:r>
                <a:r>
                  <a:rPr lang="en-US" sz="1400" dirty="0" err="1">
                    <a:latin typeface="Cambria Math" panose="02040503050406030204" pitchFamily="18" charset="0"/>
                    <a:cs typeface="Times New Roman" panose="02020603050405020304" pitchFamily="18" charset="0"/>
                  </a:rPr>
                  <a:t>Adagrad</a:t>
                </a:r>
                <a:r>
                  <a:rPr lang="en-US" sz="1400" dirty="0">
                    <a:latin typeface="Cambria Math" panose="02040503050406030204" pitchFamily="18" charset="0"/>
                    <a:cs typeface="Times New Roman" panose="02020603050405020304" pitchFamily="18" charset="0"/>
                  </a:rPr>
                  <a:t> (</a:t>
                </a:r>
                <a:r>
                  <a:rPr lang="en-US" sz="1400" dirty="0" err="1">
                    <a:latin typeface="Cambria Math" panose="02040503050406030204" pitchFamily="18" charset="0"/>
                    <a:cs typeface="Times New Roman" panose="02020603050405020304" pitchFamily="18" charset="0"/>
                  </a:rPr>
                  <a:t>lr</a:t>
                </a:r>
                <a:r>
                  <a:rPr lang="en-US" sz="1400" dirty="0">
                    <a:latin typeface="Cambria Math" panose="02040503050406030204" pitchFamily="18" charset="0"/>
                    <a:cs typeface="Times New Roman" panose="02020603050405020304" pitchFamily="18" charset="0"/>
                  </a:rPr>
                  <a:t> shrinkage optimizer). If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𝐿</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𝑐𝐿</m:t>
                    </m:r>
                  </m:oMath>
                </a14:m>
                <a:r>
                  <a:rPr lang="en-US" sz="1400" dirty="0">
                    <a:latin typeface="Cambria Math" panose="02040503050406030204" pitchFamily="18" charset="0"/>
                    <a:cs typeface="Times New Roman" panose="02020603050405020304" pitchFamily="18" charset="0"/>
                  </a:rPr>
                  <a:t>, the </a:t>
                </a:r>
                <a:r>
                  <a:rPr lang="en-US" sz="1400" dirty="0" err="1">
                    <a:latin typeface="Cambria Math" panose="02040503050406030204" pitchFamily="18" charset="0"/>
                    <a:cs typeface="Times New Roman" panose="02020603050405020304" pitchFamily="18" charset="0"/>
                  </a:rPr>
                  <a:t>Adagrad</a:t>
                </a:r>
                <a:r>
                  <a:rPr lang="en-US" sz="1400" dirty="0">
                    <a:latin typeface="Cambria Math" panose="02040503050406030204" pitchFamily="18" charset="0"/>
                    <a:cs typeface="Times New Roman" panose="02020603050405020304" pitchFamily="18" charset="0"/>
                  </a:rPr>
                  <a:t> update rule is still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𝑡</m:t>
                        </m:r>
                      </m:sub>
                    </m:sSub>
                  </m:oMath>
                </a14:m>
                <a:r>
                  <a:rPr lang="en-US" sz="1400" dirty="0">
                    <a:latin typeface="Cambria Math" panose="02040503050406030204" pitchFamily="18" charset="0"/>
                    <a:cs typeface="Times New Roman" panose="02020603050405020304" pitchFamily="18" charset="0"/>
                  </a:rPr>
                  <a:t>=</a:t>
                </a:r>
                <a14:m>
                  <m:oMath xmlns:m="http://schemas.openxmlformats.org/officeDocument/2006/math">
                    <m:sSub>
                      <m:sSubPr>
                        <m:ctrlPr>
                          <a:rPr lang="en-US" sz="1400" i="1" dirty="0" smtClean="0">
                            <a:latin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cs typeface="Times New Roman" panose="02020603050405020304" pitchFamily="18" charset="0"/>
                          </a:rPr>
                          <m:t>1</m:t>
                        </m:r>
                      </m:sub>
                    </m:sSub>
                    <m:r>
                      <a:rPr lang="en-US" sz="1400" b="0" i="1" dirty="0" smtClean="0">
                        <a:latin typeface="Cambria Math" panose="02040503050406030204" pitchFamily="18" charset="0"/>
                        <a:cs typeface="Times New Roman" panose="02020603050405020304" pitchFamily="18" charset="0"/>
                      </a:rPr>
                      <m:t>−</m:t>
                    </m:r>
                    <m:sSup>
                      <m:sSupPr>
                        <m:ctrlPr>
                          <a:rPr lang="en-US" sz="1400" b="0" i="1" dirty="0" smtClean="0">
                            <a:latin typeface="Cambria Math" panose="02040503050406030204" pitchFamily="18" charset="0"/>
                            <a:cs typeface="Times New Roman" panose="02020603050405020304" pitchFamily="18" charset="0"/>
                          </a:rPr>
                        </m:ctrlPr>
                      </m:sSupPr>
                      <m:e>
                        <m:sSub>
                          <m:sSubPr>
                            <m:ctrlPr>
                              <a:rPr lang="en-US" altLang="zh-CN" sz="14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altLang="zh-CN" sz="1400" i="1" dirty="0">
                                <a:latin typeface="Cambria Math" panose="02040503050406030204" pitchFamily="18" charset="0"/>
                                <a:ea typeface="Cambria Math" panose="02040503050406030204" pitchFamily="18" charset="0"/>
                                <a:cs typeface="Times New Roman" panose="02020603050405020304" pitchFamily="18" charset="0"/>
                              </a:rPr>
                              <m:t>𝑡</m:t>
                            </m:r>
                          </m:sub>
                        </m:sSub>
                      </m:e>
                      <m:sup>
                        <m:r>
                          <a:rPr lang="en-US" sz="1400" b="0" i="1" dirty="0" smtClean="0">
                            <a:latin typeface="Cambria Math" panose="02040503050406030204" pitchFamily="18" charset="0"/>
                            <a:cs typeface="Times New Roman" panose="02020603050405020304" pitchFamily="18" charset="0"/>
                          </a:rPr>
                          <m:t>′</m:t>
                        </m:r>
                      </m:sup>
                    </m:sSup>
                    <m:f>
                      <m:f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𝐿</m:t>
                        </m:r>
                      </m:num>
                      <m:den>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den>
                    </m:f>
                    <m:d>
                      <m:d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ignore</m:t>
                        </m:r>
                        <m: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small</m:t>
                        </m:r>
                        <m: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1400" b="0" i="1" dirty="0" smtClean="0">
                            <a:latin typeface="Cambria Math" panose="02040503050406030204" pitchFamily="18" charset="0"/>
                            <a:ea typeface="Cambria Math" panose="02040503050406030204" pitchFamily="18" charset="0"/>
                            <a:cs typeface="Times New Roman" panose="02020603050405020304" pitchFamily="18" charset="0"/>
                          </a:rPr>
                          <m:t>ε</m:t>
                        </m:r>
                      </m:e>
                    </m:d>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400" dirty="0">
                  <a:latin typeface="Cambria Math" panose="02040503050406030204" pitchFamily="18" charset="0"/>
                  <a:cs typeface="Times New Roman" panose="02020603050405020304" pitchFamily="18" charset="0"/>
                </a:endParaRPr>
              </a:p>
              <a:p>
                <a:r>
                  <a:rPr lang="en-US" sz="1400" dirty="0">
                    <a:latin typeface="Cambria Math" panose="02040503050406030204" pitchFamily="18" charset="0"/>
                    <a:cs typeface="Times New Roman" panose="02020603050405020304" pitchFamily="18" charset="0"/>
                  </a:rPr>
                  <a:t>In addition, our epoch number (1 million) is enough for convergence.</a:t>
                </a:r>
                <a:endParaRPr lang="en-US" sz="1400" dirty="0">
                  <a:latin typeface="Cambria Math" panose="02040503050406030204" pitchFamily="18" charset="0"/>
                  <a:cs typeface="Times New Roman" panose="02020603050405020304" pitchFamily="18"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544428" y="5791200"/>
                <a:ext cx="9380838" cy="651140"/>
              </a:xfrm>
              <a:prstGeom prst="rect">
                <a:avLst/>
              </a:prstGeom>
              <a:blipFill rotWithShape="1">
                <a:blip r:embed="rId3"/>
                <a:stretch>
                  <a:fillRect l="-2" r="2" b="41"/>
                </a:stretch>
              </a:blipFill>
            </p:spPr>
            <p:txBody>
              <a:bodyPr/>
              <a:lstStyle/>
              <a:p>
                <a:r>
                  <a:rPr lang="en-US" altLang="en-US">
                    <a:noFill/>
                  </a:rPr>
                  <a:t> </a:t>
                </a:r>
              </a:p>
            </p:txBody>
          </p:sp>
        </mc:Fallback>
      </mc:AlternateContent>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5628975"/>
            <a:ext cx="10287000" cy="954107"/>
          </a:xfrm>
          <a:prstGeom prst="rect">
            <a:avLst/>
          </a:prstGeom>
          <a:noFill/>
        </p:spPr>
        <p:txBody>
          <a:bodyPr wrap="square" rtlCol="0">
            <a:spAutoFit/>
          </a:bodyPr>
          <a:lstStyle/>
          <a:p>
            <a:pPr algn="l"/>
            <a:r>
              <a:rPr lang="en-US" sz="1400" dirty="0">
                <a:latin typeface="Cambria Math" panose="02040503050406030204" pitchFamily="18" charset="0"/>
                <a:cs typeface="Times New Roman" panose="02020603050405020304" pitchFamily="18" charset="0"/>
              </a:rPr>
              <a:t>Y-axis: Log (10) of p-values in t-test between generated control centralities and IPF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X-axis: generation size per group. Size =0 represents original p-value in t-test between </a:t>
            </a:r>
            <a:r>
              <a:rPr lang="en-US" altLang="zh-CN" sz="1400" dirty="0">
                <a:latin typeface="Cambria Math" panose="02040503050406030204" pitchFamily="18" charset="0"/>
                <a:cs typeface="Times New Roman" panose="02020603050405020304" pitchFamily="18" charset="0"/>
              </a:rPr>
              <a:t>control centralities and IPF centralities.</a:t>
            </a:r>
            <a:endParaRPr lang="en-US" altLang="zh-CN"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Solid lines represent </a:t>
            </a:r>
            <a:r>
              <a:rPr lang="en-US" sz="1400" dirty="0" err="1">
                <a:latin typeface="Cambria Math" panose="02040503050406030204" pitchFamily="18" charset="0"/>
                <a:cs typeface="Times New Roman" panose="02020603050405020304" pitchFamily="18" charset="0"/>
              </a:rPr>
              <a:t>celltypes</a:t>
            </a:r>
            <a:r>
              <a:rPr lang="en-US" sz="1400" dirty="0">
                <a:latin typeface="Cambria Math" panose="02040503050406030204" pitchFamily="18" charset="0"/>
                <a:cs typeface="Times New Roman" panose="02020603050405020304" pitchFamily="18" charset="0"/>
              </a:rPr>
              <a:t> with p-value&lt;0.05/38 in original data t-test. Dotted lines represent </a:t>
            </a:r>
            <a:r>
              <a:rPr lang="en-US" altLang="zh-CN" sz="1400" dirty="0" err="1">
                <a:latin typeface="Cambria Math" panose="02040503050406030204" pitchFamily="18" charset="0"/>
                <a:cs typeface="Times New Roman" panose="02020603050405020304" pitchFamily="18" charset="0"/>
              </a:rPr>
              <a:t>celltypes</a:t>
            </a:r>
            <a:r>
              <a:rPr lang="en-US" altLang="zh-CN" sz="1400" dirty="0">
                <a:latin typeface="Cambria Math" panose="02040503050406030204" pitchFamily="18" charset="0"/>
                <a:cs typeface="Times New Roman" panose="02020603050405020304" pitchFamily="18" charset="0"/>
              </a:rPr>
              <a:t> with p-value&gt;=0.05/38 in original data t-test. </a:t>
            </a:r>
            <a:endParaRPr lang="en-US" sz="1400" dirty="0">
              <a:latin typeface="Cambria Math" panose="02040503050406030204" pitchFamily="18" charset="0"/>
              <a:cs typeface="Times New Roman" panose="02020603050405020304" pitchFamily="18" charset="0"/>
            </a:endParaRPr>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0" y="246163"/>
            <a:ext cx="10210800" cy="5285539"/>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5257800" y="2057400"/>
                <a:ext cx="6096000" cy="2057400"/>
              </a:xfrm>
            </p:spPr>
            <p:txBody>
              <a:bodyPr>
                <a:noAutofit/>
              </a:bodyPr>
              <a:lstStyle/>
              <a:p>
                <a:r>
                  <a:rPr lang="en-US" altLang="zh-CN" sz="1600" dirty="0">
                    <a:cs typeface="Times New Roman" panose="02020603050405020304" pitchFamily="18" charset="0"/>
                  </a:rPr>
                  <a:t>Our best setting for training IPF model on </a:t>
                </a:r>
                <a:r>
                  <a:rPr lang="en-US" altLang="zh-CN" sz="1600" dirty="0" err="1">
                    <a:cs typeface="Times New Roman" panose="02020603050405020304" pitchFamily="18" charset="0"/>
                  </a:rPr>
                  <a:t>all_LR_pairs</a:t>
                </a:r>
                <a:r>
                  <a:rPr lang="en-US" altLang="zh-CN" sz="1600" dirty="0">
                    <a:cs typeface="Times New Roman" panose="02020603050405020304" pitchFamily="18" charset="0"/>
                  </a:rPr>
                  <a:t> data is </a:t>
                </a:r>
                <a14:m>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𝑤</m:t>
                        </m:r>
                      </m:e>
                      <m:sub>
                        <m:r>
                          <a:rPr lang="en-US" altLang="zh-CN" sz="1600" b="0" i="1" smtClean="0">
                            <a:latin typeface="Cambria Math" panose="02040503050406030204" pitchFamily="18" charset="0"/>
                            <a:cs typeface="Times New Roman" panose="02020603050405020304" pitchFamily="18" charset="0"/>
                          </a:rPr>
                          <m:t>1</m:t>
                        </m:r>
                      </m:sub>
                    </m:sSub>
                  </m:oMath>
                </a14:m>
                <a:r>
                  <a:rPr lang="en-US" altLang="zh-CN" sz="1600" dirty="0">
                    <a:cs typeface="Times New Roman" panose="02020603050405020304" pitchFamily="18" charset="0"/>
                  </a:rPr>
                  <a:t>=</a:t>
                </a:r>
                <a14:m>
                  <m:oMath xmlns:m="http://schemas.openxmlformats.org/officeDocument/2006/math">
                    <m:r>
                      <a:rPr lang="en-US" altLang="zh-CN" sz="1600" b="0" i="1" dirty="0" smtClean="0">
                        <a:latin typeface="Cambria Math" panose="02040503050406030204" pitchFamily="18" charset="0"/>
                        <a:cs typeface="Times New Roman" panose="02020603050405020304" pitchFamily="18" charset="0"/>
                      </a:rPr>
                      <m:t>100</m:t>
                    </m:r>
                  </m:oMath>
                </a14:m>
                <a:r>
                  <a:rPr lang="en-US" altLang="zh-CN" sz="1600" dirty="0">
                    <a:cs typeface="Times New Roman" panose="02020603050405020304" pitchFamily="18" charset="0"/>
                  </a:rPr>
                  <a:t>, </a:t>
                </a:r>
                <a14:m>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𝑤</m:t>
                        </m:r>
                      </m:e>
                      <m:sub>
                        <m:r>
                          <a:rPr lang="en-US" altLang="zh-CN" sz="1600" b="0" i="1" smtClean="0">
                            <a:latin typeface="Cambria Math" panose="02040503050406030204" pitchFamily="18" charset="0"/>
                            <a:cs typeface="Times New Roman" panose="02020603050405020304" pitchFamily="18" charset="0"/>
                          </a:rPr>
                          <m:t>2</m:t>
                        </m:r>
                      </m:sub>
                    </m:sSub>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150</m:t>
                    </m:r>
                    <m:r>
                      <a:rPr lang="en-US" altLang="zh-CN" sz="1600" b="0" i="1" smtClean="0">
                        <a:latin typeface="Cambria Math" panose="02040503050406030204" pitchFamily="18" charset="0"/>
                        <a:cs typeface="Times New Roman" panose="02020603050405020304" pitchFamily="18" charset="0"/>
                      </a:rPr>
                      <m:t>, </m:t>
                    </m:r>
                    <m:r>
                      <a:rPr lang="en-US" altLang="zh-CN" sz="1600" b="0" i="1" smtClean="0">
                        <a:latin typeface="Cambria Math" panose="02040503050406030204" pitchFamily="18" charset="0"/>
                        <a:cs typeface="Times New Roman" panose="02020603050405020304" pitchFamily="18" charset="0"/>
                      </a:rPr>
                      <m:t>𝑤</m:t>
                    </m:r>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1</m:t>
                    </m:r>
                  </m:oMath>
                </a14:m>
                <a:r>
                  <a:rPr lang="en-US" altLang="zh-CN" sz="1600" b="0" dirty="0">
                    <a:cs typeface="Times New Roman" panose="02020603050405020304" pitchFamily="18" charset="0"/>
                  </a:rPr>
                  <a:t>, out channel=10, </a:t>
                </a:r>
                <a:r>
                  <a:rPr lang="en-US" altLang="zh-CN" sz="1600" b="0" dirty="0" err="1">
                    <a:cs typeface="Times New Roman" panose="02020603050405020304" pitchFamily="18" charset="0"/>
                  </a:rPr>
                  <a:t>lr</a:t>
                </a:r>
                <a:r>
                  <a:rPr lang="en-US" altLang="zh-CN" sz="1600" b="0" dirty="0">
                    <a:cs typeface="Times New Roman" panose="02020603050405020304" pitchFamily="18" charset="0"/>
                  </a:rPr>
                  <a:t>=0.005, epoch=1million. We train IPF model1 with this setting and generate 1000 IPF matrices from model1. We call the matrices set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1</m:t>
                        </m:r>
                      </m:sub>
                    </m:sSub>
                    <m:r>
                      <a:rPr lang="en-US" altLang="zh-CN" sz="1600" b="0" i="1" smtClean="0">
                        <a:latin typeface="Cambria Math" panose="02040503050406030204" pitchFamily="18" charset="0"/>
                        <a:cs typeface="Times New Roman" panose="02020603050405020304" pitchFamily="18" charset="0"/>
                      </a:rPr>
                      <m:t>.</m:t>
                    </m:r>
                  </m:oMath>
                </a14:m>
                <a:endParaRPr lang="en-US" altLang="zh-CN" sz="1600" b="0" dirty="0">
                  <a:cs typeface="Times New Roman" panose="02020603050405020304" pitchFamily="18" charset="0"/>
                </a:endParaRPr>
              </a:p>
              <a:p>
                <a:r>
                  <a:rPr lang="en-US" altLang="zh-CN" sz="1600" dirty="0">
                    <a:cs typeface="Times New Roman" panose="02020603050405020304" pitchFamily="18" charset="0"/>
                  </a:rPr>
                  <a:t>Train IPF model2 with different settings. Then we generate 1000 IPF matrices from model2. We call the matrices set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2</m:t>
                        </m:r>
                      </m:sub>
                    </m:sSub>
                  </m:oMath>
                </a14:m>
                <a:r>
                  <a:rPr lang="en-US" altLang="zh-CN" sz="1600" dirty="0">
                    <a:cs typeface="Times New Roman" panose="02020603050405020304" pitchFamily="18" charset="0"/>
                  </a:rPr>
                  <a:t>.</a:t>
                </a:r>
                <a:endParaRPr lang="en-US" altLang="zh-CN" sz="1600" dirty="0">
                  <a:cs typeface="Times New Roman" panose="02020603050405020304" pitchFamily="18" charset="0"/>
                </a:endParaRPr>
              </a:p>
              <a:p>
                <a:r>
                  <a:rPr lang="en-US" altLang="zh-CN" sz="1600" dirty="0">
                    <a:cs typeface="Times New Roman" panose="02020603050405020304" pitchFamily="18" charset="0"/>
                  </a:rPr>
                  <a:t>T-test between centralities of each node in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1</m:t>
                        </m:r>
                      </m:sub>
                    </m:sSub>
                  </m:oMath>
                </a14:m>
                <a:r>
                  <a:rPr lang="en-US" altLang="zh-CN" sz="1600" dirty="0">
                    <a:cs typeface="Times New Roman" panose="02020603050405020304" pitchFamily="18" charset="0"/>
                  </a:rPr>
                  <a:t> and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2</m:t>
                        </m:r>
                        <m:r>
                          <a:rPr lang="en-US" altLang="zh-CN" sz="1600" b="0" i="1" smtClean="0">
                            <a:latin typeface="Cambria Math" panose="02040503050406030204" pitchFamily="18" charset="0"/>
                            <a:cs typeface="Times New Roman" panose="02020603050405020304" pitchFamily="18" charset="0"/>
                          </a:rPr>
                          <m:t>.</m:t>
                        </m:r>
                      </m:sub>
                    </m:sSub>
                  </m:oMath>
                </a14:m>
                <a:endParaRPr lang="en-US" altLang="zh-CN" sz="1600" dirty="0">
                  <a:cs typeface="Times New Roman" panose="02020603050405020304" pitchFamily="18" charset="0"/>
                </a:endParaRPr>
              </a:p>
            </p:txBody>
          </p:sp>
        </mc:Choice>
        <mc:Fallback>
          <p:sp>
            <p:nvSpPr>
              <p:cNvPr id="9" name="Content Placeholder 8"/>
              <p:cNvSpPr>
                <a:spLocks noRot="1" noChangeAspect="1" noMove="1" noResize="1" noEditPoints="1" noAdjustHandles="1" noChangeArrowheads="1" noChangeShapeType="1" noTextEdit="1"/>
              </p:cNvSpPr>
              <p:nvPr>
                <p:ph sz="half" idx="2"/>
              </p:nvPr>
            </p:nvSpPr>
            <p:spPr>
              <a:xfrm>
                <a:off x="5257800" y="2057400"/>
                <a:ext cx="6096000" cy="2057400"/>
              </a:xfrm>
              <a:blipFill rotWithShape="1">
                <a:blip r:embed="rId1"/>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sz="half" idx="1"/>
              </p:nvPr>
            </p:nvGraphicFramePr>
            <p:xfrm>
              <a:off x="228600" y="304800"/>
              <a:ext cx="4495800" cy="6381898"/>
            </p:xfrm>
            <a:graphic>
              <a:graphicData uri="http://schemas.openxmlformats.org/drawingml/2006/table">
                <a:tbl>
                  <a:tblPr>
                    <a:tableStyleId>{5C22544A-7EE6-4342-B048-85BDC9FD1C3A}</a:tableStyleId>
                  </a:tblPr>
                  <a:tblGrid>
                    <a:gridCol w="899160"/>
                    <a:gridCol w="899160"/>
                    <a:gridCol w="899160"/>
                    <a:gridCol w="899160"/>
                    <a:gridCol w="899160"/>
                  </a:tblGrid>
                  <a:tr h="409704">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1</m:t>
                                  </m:r>
                                </m:sub>
                              </m:sSub>
                            </m:oMath>
                          </a14:m>
                          <a:r>
                            <a:rPr lang="en-US" sz="800" u="none" strike="noStrike" dirty="0">
                              <a:effectLst/>
                            </a:rPr>
                            <a:t>: w1=100,w2=150,w=1</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:w1=2, w2=3, w=0.02</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:w1=20, w2=30, w=0.2</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:w1=50, w2=75, w=0.5</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:w1=200, w2=300, w=2</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0.13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0.49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0.50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0.07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0.61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bl>
              </a:graphicData>
            </a:graphic>
          </p:graphicFrame>
        </mc:Choice>
        <mc:Fallback xmlns="">
          <p:graphicFrame>
            <p:nvGraphicFramePr>
              <p:cNvPr id="5" name="Content Placeholder 4"/>
              <p:cNvGraphicFramePr>
                <a:graphicFrameLocks noGrp="1"/>
              </p:cNvGraphicFramePr>
              <p:nvPr>
                <p:ph sz="half" idx="1"/>
              </p:nvPr>
            </p:nvGraphicFramePr>
            <p:xfrm>
              <a:off x="228600" y="304800"/>
              <a:ext cx="4495800" cy="6381898"/>
            </p:xfrm>
            <a:graphic>
              <a:graphicData uri="http://schemas.openxmlformats.org/drawingml/2006/table">
                <a:tbl>
                  <a:tblPr>
                    <a:tableStyleId>{5C22544A-7EE6-4342-B048-85BDC9FD1C3A}</a:tableStyleId>
                  </a:tblPr>
                  <a:tblGrid>
                    <a:gridCol w="899160"/>
                    <a:gridCol w="899160"/>
                    <a:gridCol w="899160"/>
                    <a:gridCol w="899160"/>
                    <a:gridCol w="899160"/>
                  </a:tblGrid>
                  <a:tr h="409575">
                    <a:tc>
                      <a:txBody>
                        <a:bodyPr/>
                        <a:lstStyle/>
                        <a:p>
                          <a:endParaRPr lang="en-US"/>
                        </a:p>
                      </a:txBody>
                      <a:tcPr marL="2509" marR="2509" marT="2509" marB="0" anchor="ctr">
                        <a:blipFill>
                          <a:blip r:embed="rId2"/>
                        </a:blipFill>
                      </a:tcPr>
                    </a:tc>
                    <a:tc>
                      <a:txBody>
                        <a:bodyPr/>
                        <a:lstStyle/>
                        <a:p>
                          <a:endParaRPr lang="en-US"/>
                        </a:p>
                      </a:txBody>
                      <a:tcPr marL="2509" marR="2509" marT="2509" marB="0" anchor="ctr">
                        <a:blipFill>
                          <a:blip r:embed="rId2"/>
                        </a:blipFill>
                      </a:tcPr>
                    </a:tc>
                    <a:tc>
                      <a:txBody>
                        <a:bodyPr/>
                        <a:lstStyle/>
                        <a:p>
                          <a:endParaRPr lang="en-US"/>
                        </a:p>
                      </a:txBody>
                      <a:tcPr marL="2509" marR="2509" marT="2509" marB="0" anchor="ctr">
                        <a:blipFill>
                          <a:blip r:embed="rId2"/>
                        </a:blipFill>
                      </a:tcPr>
                    </a:tc>
                    <a:tc>
                      <a:txBody>
                        <a:bodyPr/>
                        <a:lstStyle/>
                        <a:p>
                          <a:endParaRPr lang="en-US"/>
                        </a:p>
                      </a:txBody>
                      <a:tcPr marL="2509" marR="2509" marT="2509" marB="0" anchor="ctr">
                        <a:blipFill>
                          <a:blip r:embed="rId2"/>
                        </a:blipFill>
                      </a:tcPr>
                    </a:tc>
                    <a:tc>
                      <a:txBody>
                        <a:bodyPr/>
                        <a:lstStyle/>
                        <a:p>
                          <a:endParaRPr lang="en-US"/>
                        </a:p>
                      </a:txBody>
                      <a:tcPr marL="2509" marR="2509" marT="2509" marB="0" anchor="ctr">
                        <a:blipFill>
                          <a:blip r:embed="rId2"/>
                        </a:blipFill>
                      </a:tcP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0.13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0.49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0.50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0.07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28</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29</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30</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31</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32</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33</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34</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35</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36</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0.39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37</a:t>
                          </a:r>
                          <a:endParaRPr lang="en-US" altLang="zh-CN" sz="1000" b="1"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endParaRPr lang="en-US" altLang="zh-CN" sz="1000" b="0" i="0" u="none" strike="noStrike">
                            <a:solidFill>
                              <a:srgbClr val="000000"/>
                            </a:solidFill>
                            <a:effectLst/>
                            <a:latin typeface="Segoe UI" panose="020B0502040204020203" pitchFamily="34" charset="0"/>
                            <a:ea typeface="等线" panose="02010600030101010101" pitchFamily="2" charset="-122"/>
                          </a:endParaRP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0.61 </a:t>
                          </a:r>
                          <a:endParaRPr lang="en-US" altLang="zh-CN" sz="1000" b="0" i="0" u="none" strike="noStrike" dirty="0">
                            <a:solidFill>
                              <a:srgbClr val="000000"/>
                            </a:solidFill>
                            <a:effectLst/>
                            <a:latin typeface="Segoe UI" panose="020B0502040204020203" pitchFamily="34" charset="0"/>
                            <a:ea typeface="等线" panose="02010600030101010101" pitchFamily="2" charset="-122"/>
                          </a:endParaRPr>
                        </a:p>
                      </a:txBody>
                      <a:tcPr marL="4763" marR="4763" marT="4763" marB="0" anchor="ctr"/>
                    </a:tc>
                  </a:tr>
                </a:tbl>
              </a:graphicData>
            </a:graphic>
          </p:graphicFrame>
        </mc:Fallback>
      </mc:AlternateContent>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 y="1828800"/>
            <a:ext cx="7229320" cy="4419600"/>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7620000" y="685800"/>
                <a:ext cx="3886200" cy="5269904"/>
              </a:xfrm>
              <a:prstGeom prst="rect">
                <a:avLst/>
              </a:prstGeom>
              <a:noFill/>
            </p:spPr>
            <p:txBody>
              <a:bodyPr wrap="square" rtlCol="0">
                <a:spAutoFit/>
              </a:bodyPr>
              <a:lstStyle/>
              <a:p>
                <a:pPr algn="l"/>
                <a:r>
                  <a:rPr lang="en-US" dirty="0">
                    <a:latin typeface="Cambria Math" panose="02040503050406030204" pitchFamily="18" charset="0"/>
                    <a:cs typeface="Times New Roman" panose="02020603050405020304" pitchFamily="18" charset="0"/>
                  </a:rPr>
                  <a:t>W-Statistic of Wald test between generated IPF and Control group.</a:t>
                </a:r>
                <a:endParaRPr lang="en-US" dirty="0">
                  <a:latin typeface="Cambria Math" panose="02040503050406030204" pitchFamily="18" charset="0"/>
                  <a:cs typeface="Times New Roman" panose="02020603050405020304" pitchFamily="18" charset="0"/>
                </a:endParaRPr>
              </a:p>
              <a:p>
                <a:pPr algn="l"/>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e>
                        </m:d>
                        <m:r>
                          <a:rPr lang="en-US" altLang="zh-CN" i="1">
                            <a:latin typeface="Cambria Math" panose="02040503050406030204" pitchFamily="18" charset="0"/>
                          </a:rPr>
                          <m:t>)</m:t>
                        </m:r>
                      </m:den>
                    </m:f>
                  </m:oMath>
                </a14:m>
                <a:endParaRPr lang="en-US" dirty="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 </a:t>
                </a:r>
                <a14:m>
                  <m:oMath xmlns:m="http://schemas.openxmlformats.org/officeDocument/2006/math">
                    <m:r>
                      <a:rPr lang="en-US" altLang="zh-CN" b="0" i="1" smtClean="0">
                        <a:effectLst/>
                        <a:latin typeface="Cambria Math" panose="02040503050406030204" pitchFamily="18" charset="0"/>
                        <a:cs typeface="Times New Roman" panose="02020603050405020304" pitchFamily="18" charset="0"/>
                      </a:rPr>
                      <m:t>𝐺</m:t>
                    </m:r>
                    <m:r>
                      <a:rPr lang="en-US" altLang="zh-CN" b="0" i="1" smtClean="0">
                        <a:effectLst/>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b="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dirty="0" smtClean="0">
                            <a:effectLst/>
                            <a:latin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cs typeface="Times New Roman" panose="02020603050405020304" pitchFamily="18" charset="0"/>
                          </a:rPr>
                          <m:t>𝑔</m:t>
                        </m:r>
                      </m:e>
                      <m:sub>
                        <m:r>
                          <a:rPr lang="en-US" altLang="zh-CN" b="0" i="1" dirty="0" smtClean="0">
                            <a:effectLst/>
                            <a:latin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 </m:t>
                        </m:r>
                        <m:r>
                          <a:rPr lang="en-US" altLang="zh-CN" i="1" dirty="0">
                            <a:latin typeface="Cambria Math" panose="02040503050406030204" pitchFamily="18" charset="0"/>
                            <a:cs typeface="Times New Roman" panose="02020603050405020304" pitchFamily="18" charset="0"/>
                          </a:rPr>
                          <m:t>𝑔</m:t>
                        </m:r>
                      </m:e>
                      <m:sub>
                        <m:r>
                          <a:rPr lang="en-US" altLang="zh-CN" b="0" i="1" dirty="0" smtClean="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 </m:t>
                    </m:r>
                    <m:r>
                      <a:rPr lang="en-US" altLang="zh-CN" b="0" i="1" dirty="0" smtClean="0">
                        <a:latin typeface="Cambria Math" panose="02040503050406030204" pitchFamily="18" charset="0"/>
                        <a:cs typeface="Times New Roman" panose="02020603050405020304" pitchFamily="18" charset="0"/>
                      </a:rPr>
                      <m:t>𝑔</m:t>
                    </m:r>
                    <m:r>
                      <a:rPr lang="en-US" altLang="zh-CN" b="0" i="1" dirty="0" smtClean="0">
                        <a:latin typeface="Cambria Math" panose="02040503050406030204" pitchFamily="18" charset="0"/>
                        <a:cs typeface="Times New Roman" panose="02020603050405020304" pitchFamily="18" charset="0"/>
                      </a:rPr>
                      <m:t>,</m:t>
                    </m:r>
                    <m:sSup>
                      <m:sSupPr>
                        <m:ctrlPr>
                          <a:rPr lang="en-US" altLang="zh-CN" b="0"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panose="02040503050406030204" pitchFamily="18" charset="0"/>
                            <a:cs typeface="Times New Roman" panose="02020603050405020304" pitchFamily="18" charset="0"/>
                          </a:rPr>
                          <m:t>𝑔</m:t>
                        </m:r>
                      </m:e>
                      <m:sup>
                        <m:r>
                          <a:rPr lang="en-US" altLang="zh-CN" b="0" i="1" dirty="0" smtClean="0">
                            <a:latin typeface="Cambria Math" panose="02040503050406030204" pitchFamily="18" charset="0"/>
                            <a:cs typeface="Times New Roman" panose="02020603050405020304" pitchFamily="18" charset="0"/>
                          </a:rPr>
                          <m:t>′</m:t>
                        </m:r>
                      </m:sup>
                    </m:sSup>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0</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Size=0 represents W-statistic of Wald test between the original IPF and Control group.</a:t>
                </a:r>
                <a:endParaRPr lang="en-US" altLang="zh-CN" dirty="0">
                  <a:latin typeface="Times New Roman" panose="02020603050405020304" pitchFamily="18" charset="0"/>
                  <a:cs typeface="Times New Roman" panose="02020603050405020304" pitchFamily="18" charset="0"/>
                </a:endParaRPr>
              </a:p>
              <a:p>
                <a:endParaRPr lang="en-US" altLang="zh-CN" b="0" dirty="0">
                  <a:effectLst/>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0</m:t>
                                  </m:r>
                                </m:sub>
                              </m:sSub>
                              <m:r>
                                <m:rPr>
                                  <m:brk m:alnAt="23"/>
                                </m:rP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0</m:t>
                                  </m:r>
                                </m:sub>
                              </m:sSub>
                            </m:sub>
                            <m:sup>
                              <m:r>
                                <a:rPr lang="en-US" altLang="zh-CN" sz="1400" b="0" i="1" smtClean="0">
                                  <a:latin typeface="Cambria Math" panose="02040503050406030204" pitchFamily="18" charset="0"/>
                                </a:rPr>
                                <m:t> </m:t>
                              </m:r>
                            </m:sup>
                            <m:e>
                              <m:nary>
                                <m:naryPr>
                                  <m:chr m:val="∑"/>
                                  <m:ctrlPr>
                                    <a:rPr lang="en-US" altLang="zh-CN" sz="1400" i="1">
                                      <a:latin typeface="Cambria Math" panose="02040503050406030204" pitchFamily="18" charset="0"/>
                                    </a:rPr>
                                  </m:ctrlPr>
                                </m:naryPr>
                                <m: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1</m:t>
                                      </m:r>
                                    </m:sub>
                                  </m:sSub>
                                  <m:r>
                                    <m:rPr>
                                      <m:brk m:alnAt="23"/>
                                    </m:rP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1</m:t>
                                      </m:r>
                                    </m:sub>
                                  </m:sSub>
                                </m:sub>
                                <m:sup>
                                  <m:r>
                                    <a:rPr lang="en-US" altLang="zh-CN" sz="1400" b="0" i="1" smtClean="0">
                                      <a:latin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e>
                              </m:nary>
                            </m:e>
                          </m:nary>
                        </m:num>
                        <m:den>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r>
                                    <m:rPr>
                                      <m:brk m:alnAt="15"/>
                                    </m:rP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m:rPr>
                                      <m:brk m:alnAt="23"/>
                                    </m:rP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e>
                              </m:nary>
                            </m:e>
                          </m:nary>
                        </m:num>
                        <m:den>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4</m:t>
                              </m:r>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b="0" dirty="0">
                  <a:effectLst/>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𝑣𝑎𝑟</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r>
                                    <m:rPr>
                                      <m:brk m:alnAt="15"/>
                                    </m:rP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m:rPr>
                                      <m:brk m:alnAt="23"/>
                                    </m:rP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p>
                                    <m:sSupPr>
                                      <m:ctrlPr>
                                        <a:rPr lang="en-US" altLang="zh-CN" sz="1400" b="0" i="1" smtClean="0">
                                          <a:latin typeface="Cambria Math" panose="02040503050406030204" pitchFamily="18" charset="0"/>
                                          <a:ea typeface="Cambria Math" panose="02040503050406030204" pitchFamily="18" charset="0"/>
                                        </a:rPr>
                                      </m:ctrlPr>
                                    </m:sSup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m:t>
                                          </m:r>
                                          <m:r>
                                            <a:rPr lang="en-US" altLang="zh-CN" sz="1400" i="1">
                                              <a:latin typeface="Cambria Math" panose="02040503050406030204" pitchFamily="18" charset="0"/>
                                            </a:rPr>
                                            <m:t>𝑔</m:t>
                                          </m:r>
                                          <m:r>
                                            <a:rPr lang="en-US" altLang="zh-CN" sz="1400" i="1">
                                              <a:latin typeface="Cambria Math" panose="02040503050406030204" pitchFamily="18" charset="0"/>
                                            </a:rPr>
                                            <m:t>′</m:t>
                                          </m:r>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 </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𝑔</m:t>
                                              </m:r>
                                            </m:e>
                                            <m:sup>
                                              <m:r>
                                                <a:rPr lang="en-US" altLang="zh-CN" sz="1400" i="1">
                                                  <a:latin typeface="Cambria Math" panose="02040503050406030204" pitchFamily="18" charset="0"/>
                                                </a:rPr>
                                                <m:t>′</m:t>
                                              </m:r>
                                            </m:sup>
                                          </m:sSup>
                                        </m:e>
                                      </m:d>
                                      <m:r>
                                        <a:rPr lang="en-US" altLang="zh-CN" sz="1400" i="1">
                                          <a:latin typeface="Cambria Math" panose="02040503050406030204" pitchFamily="18" charset="0"/>
                                        </a:rPr>
                                        <m:t>))</m:t>
                                      </m:r>
                                    </m:e>
                                    <m:sup>
                                      <m:r>
                                        <a:rPr lang="en-US" altLang="zh-CN" sz="1400" b="0" i="1" smtClean="0">
                                          <a:latin typeface="Cambria Math" panose="02040503050406030204" pitchFamily="18" charset="0"/>
                                          <a:ea typeface="Cambria Math" panose="02040503050406030204" pitchFamily="18" charset="0"/>
                                        </a:rPr>
                                        <m:t>2</m:t>
                                      </m:r>
                                    </m:sup>
                                  </m:sSup>
                                </m:e>
                              </m:nary>
                            </m:e>
                          </m:nary>
                        </m:num>
                        <m:den>
                          <m:sSup>
                            <m:sSupPr>
                              <m:ctrlPr>
                                <a:rPr lang="en-US" altLang="zh-CN" sz="1400" b="0" i="1" smtClean="0">
                                  <a:latin typeface="Cambria Math" panose="02040503050406030204" pitchFamily="18" charset="0"/>
                                </a:rPr>
                              </m:ctrlPr>
                            </m:sSupPr>
                            <m:e>
                              <m:r>
                                <a:rPr lang="en-US" altLang="zh-CN" sz="1400" i="1">
                                  <a:latin typeface="Cambria Math" panose="02040503050406030204" pitchFamily="18" charset="0"/>
                                </a:rPr>
                                <m:t>4</m:t>
                              </m:r>
                              <m:r>
                                <a:rPr lang="en-US" altLang="zh-CN" sz="1400" i="1">
                                  <a:latin typeface="Cambria Math" panose="02040503050406030204" pitchFamily="18" charset="0"/>
                                </a:rPr>
                                <m:t>𝑛</m:t>
                              </m:r>
                            </m:e>
                            <m:sup>
                              <m:r>
                                <a:rPr lang="en-US" altLang="zh-CN" sz="1400" b="0" i="1" smtClean="0">
                                  <a:latin typeface="Cambria Math" panose="02040503050406030204" pitchFamily="18" charset="0"/>
                                </a:rPr>
                                <m:t>2</m:t>
                              </m:r>
                            </m:sup>
                          </m:sSup>
                        </m:den>
                      </m:f>
                    </m:oMath>
                  </m:oMathPara>
                </a14:m>
                <a:endParaRPr lang="en-US" altLang="zh-CN" b="0" dirty="0">
                  <a:effectLst/>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7620000" y="685800"/>
                <a:ext cx="3886200" cy="5269904"/>
              </a:xfrm>
              <a:prstGeom prst="rect">
                <a:avLst/>
              </a:prstGeom>
              <a:blipFill rotWithShape="1">
                <a:blip r:embed="rId2"/>
                <a:stretch>
                  <a:fillRect b="-6337"/>
                </a:stretch>
              </a:blipFill>
            </p:spPr>
            <p:txBody>
              <a:bodyPr/>
              <a:lstStyle/>
              <a:p>
                <a:r>
                  <a:rPr lang="en-US" altLang="en-US">
                    <a:noFill/>
                  </a:rPr>
                  <a:t> </a:t>
                </a:r>
              </a:p>
            </p:txBody>
          </p:sp>
        </mc:Fallback>
      </mc:AlternateContent>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July 15 Summary</a:t>
            </a:r>
            <a:endParaRPr lang="en-US" dirty="0"/>
          </a:p>
        </p:txBody>
      </p:sp>
      <p:sp>
        <p:nvSpPr>
          <p:cNvPr id="3" name="Content Placeholder 2"/>
          <p:cNvSpPr>
            <a:spLocks noGrp="1"/>
          </p:cNvSpPr>
          <p:nvPr>
            <p:ph idx="1"/>
          </p:nvPr>
        </p:nvSpPr>
        <p:spPr/>
        <p:txBody>
          <a:bodyPr/>
          <a:lstStyle/>
          <a:p>
            <a:r>
              <a:rPr lang="en-US" dirty="0"/>
              <a:t>Correction of spectrum distance test</a:t>
            </a:r>
            <a:endParaRPr lang="en-US" dirty="0"/>
          </a:p>
          <a:p>
            <a:r>
              <a:rPr lang="en-US" dirty="0"/>
              <a:t>Mystery Disease Epithelial: the orphan node in control group</a:t>
            </a:r>
            <a:endParaRPr lang="en-US" dirty="0"/>
          </a:p>
          <a:p>
            <a:r>
              <a:rPr lang="en-US" dirty="0"/>
              <a:t>Mixed group model training</a:t>
            </a:r>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7620000" y="685800"/>
                <a:ext cx="3886200" cy="5541004"/>
              </a:xfrm>
              <a:prstGeom prst="rect">
                <a:avLst/>
              </a:prstGeom>
              <a:noFill/>
            </p:spPr>
            <p:txBody>
              <a:bodyPr wrap="square" rtlCol="0">
                <a:spAutoFit/>
              </a:bodyPr>
              <a:lstStyle/>
              <a:p>
                <a:pPr algn="l"/>
                <a:r>
                  <a:rPr lang="en-US" dirty="0">
                    <a:latin typeface="Cambria Math" panose="02040503050406030204" pitchFamily="18" charset="0"/>
                    <a:cs typeface="Times New Roman" panose="02020603050405020304" pitchFamily="18" charset="0"/>
                  </a:rPr>
                  <a:t>W-Statistic of Wald test between generated IPF and Control group.</a:t>
                </a:r>
                <a:endParaRPr lang="en-US" dirty="0">
                  <a:latin typeface="Cambria Math" panose="02040503050406030204" pitchFamily="18" charset="0"/>
                  <a:cs typeface="Times New Roman" panose="02020603050405020304" pitchFamily="18" charset="0"/>
                </a:endParaRPr>
              </a:p>
              <a:p>
                <a:pPr algn="l"/>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e>
                        </m:d>
                        <m:r>
                          <a:rPr lang="en-US" altLang="zh-CN" i="1">
                            <a:latin typeface="Cambria Math" panose="02040503050406030204" pitchFamily="18" charset="0"/>
                          </a:rPr>
                          <m:t>)</m:t>
                        </m:r>
                      </m:den>
                    </m:f>
                  </m:oMath>
                </a14:m>
                <a:endParaRPr lang="en-US" dirty="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 </a:t>
                </a:r>
                <a14:m>
                  <m:oMath xmlns:m="http://schemas.openxmlformats.org/officeDocument/2006/math">
                    <m:r>
                      <a:rPr lang="en-US" altLang="zh-CN" b="0" i="1" smtClean="0">
                        <a:effectLst/>
                        <a:latin typeface="Cambria Math" panose="02040503050406030204" pitchFamily="18" charset="0"/>
                        <a:cs typeface="Times New Roman" panose="02020603050405020304" pitchFamily="18" charset="0"/>
                      </a:rPr>
                      <m:t>𝐺</m:t>
                    </m:r>
                    <m:r>
                      <a:rPr lang="en-US" altLang="zh-CN" b="0" i="1" smtClean="0">
                        <a:effectLst/>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b="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dirty="0" smtClean="0">
                            <a:effectLst/>
                            <a:latin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cs typeface="Times New Roman" panose="02020603050405020304" pitchFamily="18" charset="0"/>
                          </a:rPr>
                          <m:t>𝑔</m:t>
                        </m:r>
                      </m:e>
                      <m:sub>
                        <m:r>
                          <a:rPr lang="en-US" altLang="zh-CN" b="0" i="1" dirty="0" smtClean="0">
                            <a:effectLst/>
                            <a:latin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 </m:t>
                        </m:r>
                        <m:r>
                          <a:rPr lang="en-US" altLang="zh-CN" i="1" dirty="0">
                            <a:latin typeface="Cambria Math" panose="02040503050406030204" pitchFamily="18" charset="0"/>
                            <a:cs typeface="Times New Roman" panose="02020603050405020304" pitchFamily="18" charset="0"/>
                          </a:rPr>
                          <m:t>𝑔</m:t>
                        </m:r>
                      </m:e>
                      <m:sub>
                        <m:r>
                          <a:rPr lang="en-US" altLang="zh-CN" b="0" i="1" dirty="0" smtClean="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 </m:t>
                    </m:r>
                    <m:r>
                      <a:rPr lang="en-US" altLang="zh-CN" b="0" i="1" dirty="0" smtClean="0">
                        <a:latin typeface="Cambria Math" panose="02040503050406030204" pitchFamily="18" charset="0"/>
                        <a:cs typeface="Times New Roman" panose="02020603050405020304" pitchFamily="18" charset="0"/>
                      </a:rPr>
                      <m:t>𝑔</m:t>
                    </m:r>
                    <m:r>
                      <a:rPr lang="en-US" altLang="zh-CN" b="0" i="1" dirty="0" smtClean="0">
                        <a:latin typeface="Cambria Math" panose="02040503050406030204" pitchFamily="18" charset="0"/>
                        <a:cs typeface="Times New Roman" panose="02020603050405020304" pitchFamily="18" charset="0"/>
                      </a:rPr>
                      <m:t>,</m:t>
                    </m:r>
                    <m:sSup>
                      <m:sSupPr>
                        <m:ctrlPr>
                          <a:rPr lang="en-US" altLang="zh-CN" b="0"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panose="02040503050406030204" pitchFamily="18" charset="0"/>
                            <a:cs typeface="Times New Roman" panose="02020603050405020304" pitchFamily="18" charset="0"/>
                          </a:rPr>
                          <m:t>𝑔</m:t>
                        </m:r>
                      </m:e>
                      <m:sup>
                        <m:r>
                          <a:rPr lang="en-US" altLang="zh-CN" b="0" i="1" dirty="0" smtClean="0">
                            <a:latin typeface="Cambria Math" panose="02040503050406030204" pitchFamily="18" charset="0"/>
                            <a:cs typeface="Times New Roman" panose="02020603050405020304" pitchFamily="18" charset="0"/>
                          </a:rPr>
                          <m:t>′</m:t>
                        </m:r>
                      </m:sup>
                    </m:sSup>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0</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e>
                    </m:d>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Size=0 represents W-statistic of Wald test between the original IPF and Control group.</a:t>
                </a:r>
                <a:endParaRPr lang="en-US" altLang="zh-CN" dirty="0">
                  <a:latin typeface="Times New Roman" panose="02020603050405020304" pitchFamily="18" charset="0"/>
                  <a:cs typeface="Times New Roman" panose="02020603050405020304" pitchFamily="18" charset="0"/>
                </a:endParaRPr>
              </a:p>
              <a:p>
                <a:endParaRPr lang="en-US" altLang="zh-CN" b="0" dirty="0">
                  <a:effectLst/>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0</m:t>
                                  </m:r>
                                </m:sub>
                              </m:sSub>
                              <m:r>
                                <m:rPr>
                                  <m:brk m:alnAt="23"/>
                                </m:rP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0</m:t>
                                  </m:r>
                                </m:sub>
                              </m:sSub>
                            </m:sub>
                            <m:sup>
                              <m:r>
                                <a:rPr lang="en-US" altLang="zh-CN" sz="1400" b="0" i="1" smtClean="0">
                                  <a:latin typeface="Cambria Math" panose="02040503050406030204" pitchFamily="18" charset="0"/>
                                </a:rPr>
                                <m:t> </m:t>
                              </m:r>
                            </m:sup>
                            <m:e>
                              <m:nary>
                                <m:naryPr>
                                  <m:chr m:val="∑"/>
                                  <m:ctrlPr>
                                    <a:rPr lang="en-US" altLang="zh-CN" sz="1400" i="1">
                                      <a:latin typeface="Cambria Math" panose="02040503050406030204" pitchFamily="18" charset="0"/>
                                    </a:rPr>
                                  </m:ctrlPr>
                                </m:naryPr>
                                <m: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1</m:t>
                                      </m:r>
                                    </m:sub>
                                  </m:sSub>
                                  <m:r>
                                    <m:rPr>
                                      <m:brk m:alnAt="23"/>
                                    </m:rP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1</m:t>
                                      </m:r>
                                    </m:sub>
                                  </m:sSub>
                                </m:sub>
                                <m:sup>
                                  <m:r>
                                    <a:rPr lang="en-US" altLang="zh-CN" sz="1400" b="0" i="1" smtClean="0">
                                      <a:latin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e>
                              </m:nary>
                            </m:e>
                          </m:nary>
                        </m:num>
                        <m:den>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𝑛</m:t>
                              </m:r>
                            </m:e>
                            <m:sub>
                              <m:r>
                                <a:rPr lang="en-US" altLang="zh-CN" sz="1400" b="0" i="1" smtClean="0">
                                  <a:latin typeface="Cambria Math" panose="02040503050406030204" pitchFamily="18" charset="0"/>
                                </a:rPr>
                                <m:t>0</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𝑛</m:t>
                              </m:r>
                            </m:e>
                            <m:sub>
                              <m:r>
                                <a:rPr lang="en-US" altLang="zh-CN" sz="1400" b="0" i="1" smtClean="0">
                                  <a:latin typeface="Cambria Math" panose="02040503050406030204" pitchFamily="18" charset="0"/>
                                </a:rPr>
                                <m:t>1</m:t>
                              </m:r>
                            </m:sub>
                          </m:sSub>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sSup>
                                    <m:sSupPr>
                                      <m:ctrlPr>
                                        <a:rPr lang="en-US" altLang="zh-CN" sz="1400" b="0" i="1" smtClean="0">
                                          <a:latin typeface="Cambria Math" panose="02040503050406030204" pitchFamily="18" charset="0"/>
                                        </a:rPr>
                                      </m:ctrlPr>
                                    </m:sSupPr>
                                    <m:e>
                                      <m:r>
                                        <m:rPr>
                                          <m:brk m:alnAt="15"/>
                                        </m:rPr>
                                        <a:rPr lang="en-US" altLang="zh-CN" sz="1400" b="0" i="1" smtClean="0">
                                          <a:latin typeface="Cambria Math" panose="02040503050406030204" pitchFamily="18" charset="0"/>
                                        </a:rPr>
                                        <m:t>𝑔</m:t>
                                      </m:r>
                                    </m:e>
                                    <m:sup>
                                      <m:r>
                                        <a:rPr lang="en-US" altLang="zh-CN" sz="1400" b="0" i="1" smtClean="0">
                                          <a:latin typeface="Cambria Math" panose="02040503050406030204" pitchFamily="18" charset="0"/>
                                        </a:rPr>
                                        <m:t>′</m:t>
                                      </m:r>
                                    </m:sup>
                                  </m:sSup>
                                  <m:r>
                                    <m:rPr>
                                      <m:brk m:alnAt="23"/>
                                    </m:rP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𝑔</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e>
                              </m:nary>
                            </m:e>
                          </m:nary>
                        </m:num>
                        <m:den>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2</m:t>
                          </m:r>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b="0" dirty="0">
                  <a:effectLst/>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𝑣𝑎𝑟</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r>
                                    <m:rPr>
                                      <m:brk m:alnAt="15"/>
                                    </m:rP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m:rPr>
                                      <m:brk m:alnAt="23"/>
                                    </m:rP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𝑔</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p>
                                    <m:sSupPr>
                                      <m:ctrlPr>
                                        <a:rPr lang="en-US" altLang="zh-CN" sz="1400" b="0" i="1" smtClean="0">
                                          <a:latin typeface="Cambria Math" panose="02040503050406030204" pitchFamily="18" charset="0"/>
                                          <a:ea typeface="Cambria Math" panose="02040503050406030204" pitchFamily="18" charset="0"/>
                                        </a:rPr>
                                      </m:ctrlPr>
                                    </m:sSup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m:t>
                                          </m:r>
                                          <m:r>
                                            <a:rPr lang="en-US" altLang="zh-CN" sz="1400" i="1">
                                              <a:latin typeface="Cambria Math" panose="02040503050406030204" pitchFamily="18" charset="0"/>
                                            </a:rPr>
                                            <m:t>𝑔</m:t>
                                          </m:r>
                                          <m:r>
                                            <a:rPr lang="en-US" altLang="zh-CN" sz="1400" i="1">
                                              <a:latin typeface="Cambria Math" panose="02040503050406030204" pitchFamily="18" charset="0"/>
                                            </a:rPr>
                                            <m:t>′</m:t>
                                          </m:r>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 </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𝑔</m:t>
                                              </m:r>
                                            </m:e>
                                            <m:sup>
                                              <m:r>
                                                <a:rPr lang="en-US" altLang="zh-CN" sz="1400" i="1">
                                                  <a:latin typeface="Cambria Math" panose="02040503050406030204" pitchFamily="18" charset="0"/>
                                                </a:rPr>
                                                <m:t>′</m:t>
                                              </m:r>
                                            </m:sup>
                                          </m:sSup>
                                        </m:e>
                                      </m:d>
                                      <m:r>
                                        <a:rPr lang="en-US" altLang="zh-CN" sz="1400" i="1">
                                          <a:latin typeface="Cambria Math" panose="02040503050406030204" pitchFamily="18" charset="0"/>
                                        </a:rPr>
                                        <m:t>))</m:t>
                                      </m:r>
                                    </m:e>
                                    <m:sup>
                                      <m:r>
                                        <a:rPr lang="en-US" altLang="zh-CN" sz="1400" b="0" i="1" smtClean="0">
                                          <a:latin typeface="Cambria Math" panose="02040503050406030204" pitchFamily="18" charset="0"/>
                                          <a:ea typeface="Cambria Math" panose="02040503050406030204" pitchFamily="18" charset="0"/>
                                        </a:rPr>
                                        <m:t>2</m:t>
                                      </m:r>
                                    </m:sup>
                                  </m:sSup>
                                </m:e>
                              </m:nary>
                            </m:e>
                          </m:nary>
                        </m:num>
                        <m:den>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𝑛</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𝑛</m:t>
                                  </m:r>
                                  <m:r>
                                    <a:rPr lang="en-US" altLang="zh-CN" sz="1400" i="1">
                                      <a:latin typeface="Cambria Math" panose="02040503050406030204" pitchFamily="18" charset="0"/>
                                    </a:rPr>
                                    <m:t>−</m:t>
                                  </m:r>
                                  <m:r>
                                    <a:rPr lang="en-US" altLang="zh-CN" sz="1400" i="1">
                                      <a:latin typeface="Cambria Math" panose="02040503050406030204" pitchFamily="18" charset="0"/>
                                    </a:rPr>
                                    <m:t>1</m:t>
                                  </m:r>
                                </m:e>
                              </m:d>
                            </m:num>
                            <m:den>
                              <m:r>
                                <a:rPr lang="en-US" altLang="zh-CN" sz="1400" i="1">
                                  <a:latin typeface="Cambria Math" panose="02040503050406030204" pitchFamily="18" charset="0"/>
                                </a:rPr>
                                <m:t>2</m:t>
                              </m:r>
                            </m:den>
                          </m:f>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den>
                      </m:f>
                    </m:oMath>
                  </m:oMathPara>
                </a14:m>
                <a:endParaRPr lang="en-US" altLang="zh-CN" b="0" dirty="0">
                  <a:effectLst/>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7620000" y="685800"/>
                <a:ext cx="3886200" cy="5541004"/>
              </a:xfrm>
              <a:prstGeom prst="rect">
                <a:avLst/>
              </a:prstGeom>
              <a:blipFill rotWithShape="1">
                <a:blip r:embed="rId1"/>
                <a:stretch>
                  <a:fillRect b="-5272"/>
                </a:stretch>
              </a:blipFill>
            </p:spPr>
            <p:txBody>
              <a:bodyPr/>
              <a:lstStyle/>
              <a:p>
                <a:r>
                  <a:rPr lang="en-US" altLang="en-US">
                    <a:noFill/>
                  </a:rPr>
                  <a:t> </a:t>
                </a:r>
              </a:p>
            </p:txBody>
          </p:sp>
        </mc:Fallback>
      </mc:AlternateContent>
      <p:pic>
        <p:nvPicPr>
          <p:cNvPr id="5" name="Picture 4"/>
          <p:cNvPicPr>
            <a:picLocks noChangeAspect="1"/>
          </p:cNvPicPr>
          <p:nvPr/>
        </p:nvPicPr>
        <p:blipFill>
          <a:blip r:embed="rId2"/>
          <a:stretch>
            <a:fillRect/>
          </a:stretch>
        </p:blipFill>
        <p:spPr>
          <a:xfrm>
            <a:off x="381000" y="1524000"/>
            <a:ext cx="6943421" cy="350520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3399" y="304800"/>
            <a:ext cx="9862799" cy="5105400"/>
          </a:xfrm>
          <a:prstGeom prst="rect">
            <a:avLst/>
          </a:prstGeom>
        </p:spPr>
      </p:pic>
      <p:sp>
        <p:nvSpPr>
          <p:cNvPr id="4" name="TextBox 3"/>
          <p:cNvSpPr txBox="1"/>
          <p:nvPr/>
        </p:nvSpPr>
        <p:spPr>
          <a:xfrm>
            <a:off x="539150" y="5410200"/>
            <a:ext cx="10668000" cy="1323439"/>
          </a:xfrm>
          <a:prstGeom prst="rect">
            <a:avLst/>
          </a:prstGeom>
          <a:noFill/>
        </p:spPr>
        <p:txBody>
          <a:bodyPr wrap="square">
            <a:spAutoFit/>
          </a:bodyPr>
          <a:lstStyle/>
          <a:p>
            <a:pPr algn="l"/>
            <a:r>
              <a:rPr lang="en-US" altLang="zh-CN" sz="1600" dirty="0">
                <a:latin typeface="Cambria Math" panose="02040503050406030204" pitchFamily="18" charset="0"/>
                <a:cs typeface="Times New Roman" panose="02020603050405020304" pitchFamily="18" charset="0"/>
              </a:rPr>
              <a:t>Y-axis: - log (10) of p-values in t-test between generated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X-axis: generation size per group. Size =0 represents original p-value in t-test between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Solid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p-value&lt;0.05/38 in original data t-test. Dotted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p-value&gt;=0.05/38 in original data t-test. </a:t>
            </a:r>
            <a:endParaRPr lang="en-US" altLang="zh-CN" sz="16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Cell type Mystery Disease Epithelial</a:t>
            </a:r>
            <a:endParaRPr lang="en-US" dirty="0"/>
          </a:p>
        </p:txBody>
      </p:sp>
      <p:sp>
        <p:nvSpPr>
          <p:cNvPr id="3" name="Content Placeholder 2"/>
          <p:cNvSpPr>
            <a:spLocks noGrp="1"/>
          </p:cNvSpPr>
          <p:nvPr>
            <p:ph idx="1"/>
          </p:nvPr>
        </p:nvSpPr>
        <p:spPr>
          <a:xfrm>
            <a:off x="609600" y="5867399"/>
            <a:ext cx="10972800" cy="678581"/>
          </a:xfrm>
        </p:spPr>
        <p:txBody>
          <a:bodyPr>
            <a:normAutofit fontScale="92500" lnSpcReduction="20000"/>
          </a:bodyPr>
          <a:lstStyle/>
          <a:p>
            <a:r>
              <a:rPr lang="en-US" sz="1600" dirty="0"/>
              <a:t>Cell type “</a:t>
            </a:r>
            <a:r>
              <a:rPr lang="en-US" sz="1600" dirty="0" err="1"/>
              <a:t>Mystery_Disease_Epithelial</a:t>
            </a:r>
            <a:r>
              <a:rPr lang="en-US" sz="1600" dirty="0"/>
              <a:t>” is an orphan node in control group data from all LR pairs, but not an orphan node in IPF group. The mean centrality of this node is 0.78 in original IPF group, and 0 in original control group. In generated IPF group (size=2000), t</a:t>
            </a:r>
            <a:r>
              <a:rPr lang="en-US" altLang="zh-CN" sz="1600" dirty="0"/>
              <a:t>he mean centrality of this node is 0.763. In generated control group (size=2000), the mean centrality of this node is 0.</a:t>
            </a:r>
            <a:endParaRPr lang="en-US" sz="1600" dirty="0"/>
          </a:p>
          <a:p>
            <a:endParaRPr lang="en-US" sz="1600" dirty="0"/>
          </a:p>
          <a:p>
            <a:endParaRPr lang="en-US" sz="1600" dirty="0"/>
          </a:p>
          <a:p>
            <a:endParaRPr lang="en-US" sz="1600" dirty="0"/>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2000" y="1752600"/>
            <a:ext cx="7801916" cy="403860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group model training</a:t>
            </a:r>
            <a:endParaRPr lang="en-US" dirty="0"/>
          </a:p>
        </p:txBody>
      </p:sp>
      <p:sp>
        <p:nvSpPr>
          <p:cNvPr id="3" name="Content Placeholder 2"/>
          <p:cNvSpPr>
            <a:spLocks noGrp="1"/>
          </p:cNvSpPr>
          <p:nvPr>
            <p:ph idx="1"/>
          </p:nvPr>
        </p:nvSpPr>
        <p:spPr/>
        <p:txBody>
          <a:bodyPr/>
          <a:lstStyle/>
          <a:p>
            <a:r>
              <a:rPr lang="en-US" dirty="0"/>
              <a:t>Randomly shuffle all 60 graphs for 50 times. Each time we designate the first 32 graphs as IPF group, and the others as control group.</a:t>
            </a:r>
            <a:endParaRPr lang="en-US" dirty="0"/>
          </a:p>
          <a:p>
            <a:r>
              <a:rPr lang="en-US" dirty="0"/>
              <a:t>For each shuffle, we find the best hyperparameters and filter values for IPF model and control model. Then we generates graphs from IPF model and control model.</a:t>
            </a:r>
            <a:endParaRPr lang="en-US" dirty="0"/>
          </a:p>
          <a:p>
            <a:r>
              <a:rPr lang="en-US" altLang="zh-CN" dirty="0"/>
              <a:t>For every </a:t>
            </a:r>
            <a:r>
              <a:rPr lang="en-US" altLang="zh-CN" dirty="0" err="1"/>
              <a:t>celltype</a:t>
            </a:r>
            <a:r>
              <a:rPr lang="en-US" altLang="zh-CN" dirty="0"/>
              <a:t>, we p</a:t>
            </a:r>
            <a:r>
              <a:rPr lang="en-US" dirty="0"/>
              <a:t>lot t-test figures containing 50 curves from 50 shuffles.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r>
                        <a:rPr lang="en-US" dirty="0"/>
                        <a:t>Generated matrices centrality</a:t>
                      </a:r>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bl>
          </a:graphicData>
        </a:graphic>
      </p:graphicFrame>
      <p:sp>
        <p:nvSpPr>
          <p:cNvPr id="7" name="TextBox 6"/>
          <p:cNvSpPr txBox="1"/>
          <p:nvPr/>
        </p:nvSpPr>
        <p:spPr>
          <a:xfrm>
            <a:off x="573578" y="551410"/>
            <a:ext cx="3832167" cy="523220"/>
          </a:xfrm>
          <a:prstGeom prst="rect">
            <a:avLst/>
          </a:prstGeom>
          <a:noFill/>
        </p:spPr>
        <p:txBody>
          <a:bodyPr wrap="square" rtlCol="0">
            <a:spAutoFit/>
          </a:bodyPr>
          <a:lstStyle/>
          <a:p>
            <a:r>
              <a:rPr lang="en-US" sz="2800" dirty="0"/>
              <a:t>Normalized Centrality</a:t>
            </a:r>
            <a:endParaRPr lang="en-US" sz="28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endParaRPr lang="en-US" dirty="0"/>
          </a:p>
        </p:txBody>
      </p:sp>
      <p:sp>
        <p:nvSpPr>
          <p:cNvPr id="5" name="Content Placeholder 4"/>
          <p:cNvSpPr>
            <a:spLocks noGrp="1"/>
          </p:cNvSpPr>
          <p:nvPr>
            <p:ph idx="1"/>
          </p:nvPr>
        </p:nvSpPr>
        <p:spPr/>
        <p:txBody>
          <a:bodyPr/>
          <a:lstStyle/>
          <a:p>
            <a:r>
              <a:rPr lang="en-US" dirty="0"/>
              <a:t>Spectrum test result</a:t>
            </a:r>
            <a:endParaRPr lang="en-US" dirty="0"/>
          </a:p>
          <a:p>
            <a:r>
              <a:rPr lang="en-US" dirty="0"/>
              <a:t>Bootstrap result</a:t>
            </a:r>
            <a:endParaRPr 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Spectrum test result</a:t>
            </a:r>
            <a:endParaRPr lang="en-US" dirty="0"/>
          </a:p>
        </p:txBody>
      </p:sp>
      <p:pic>
        <p:nvPicPr>
          <p:cNvPr id="5" name="Content Placeholder 4"/>
          <p:cNvPicPr>
            <a:picLocks noGrp="1" noChangeAspect="1"/>
          </p:cNvPicPr>
          <p:nvPr>
            <p:ph sz="half" idx="1"/>
          </p:nvPr>
        </p:nvPicPr>
        <p:blipFill>
          <a:blip r:embed="rId1"/>
          <a:stretch>
            <a:fillRect/>
          </a:stretch>
        </p:blipFill>
        <p:spPr>
          <a:xfrm>
            <a:off x="762000" y="1905000"/>
            <a:ext cx="5121941" cy="3657600"/>
          </a:xfrm>
        </p:spPr>
      </p:pic>
      <p:sp>
        <p:nvSpPr>
          <p:cNvPr id="8" name="Content Placeholder 7"/>
          <p:cNvSpPr>
            <a:spLocks noGrp="1"/>
          </p:cNvSpPr>
          <p:nvPr>
            <p:ph sz="half" idx="2"/>
          </p:nvPr>
        </p:nvSpPr>
        <p:spPr/>
        <p:txBody>
          <a:bodyPr>
            <a:normAutofit/>
          </a:bodyPr>
          <a:lstStyle/>
          <a:p>
            <a:r>
              <a:rPr lang="en-US" dirty="0"/>
              <a:t>X-axis represents the generated sample size of each group from 100 to 2000.</a:t>
            </a:r>
            <a:endParaRPr lang="en-US" dirty="0"/>
          </a:p>
          <a:p>
            <a:r>
              <a:rPr lang="en-US" dirty="0"/>
              <a:t>Y-axis represents log10 of W statistic.</a:t>
            </a:r>
            <a:endParaRPr lang="en-US" dirty="0"/>
          </a:p>
          <a:p>
            <a:r>
              <a:rPr lang="en-US" dirty="0"/>
              <a:t>Red horizonal line represents the W statistic of Wald test between input IPF group and input control group.</a:t>
            </a:r>
            <a:endParaRPr lang="en-US" dirty="0"/>
          </a:p>
          <a:p>
            <a:pPr marL="0" indent="0">
              <a:buNone/>
            </a:pPr>
            <a:endParaRPr lang="en-US" dirty="0"/>
          </a:p>
        </p:txBody>
      </p:sp>
      <p:sp>
        <p:nvSpPr>
          <p:cNvPr id="9" name="Rectangle 1"/>
          <p:cNvSpPr>
            <a:spLocks noChangeArrowheads="1"/>
          </p:cNvSpPr>
          <p:nvPr/>
        </p:nvSpPr>
        <p:spPr bwMode="auto">
          <a:xfrm>
            <a:off x="762000" y="6201618"/>
            <a:ext cx="561852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Unicode MS" panose="020B0604020202020204" charset="-122"/>
                <a:ea typeface="var(--jp-code-font-family)"/>
              </a:rPr>
              <a:t>P-value: </a:t>
            </a:r>
            <a:r>
              <a:rPr kumimoji="0" lang="zh-CN" altLang="zh-CN" sz="1000" b="0" i="0" u="none" strike="noStrike" cap="none" normalizeH="0" baseline="0" dirty="0">
                <a:ln>
                  <a:noFill/>
                </a:ln>
                <a:solidFill>
                  <a:schemeClr val="tx1"/>
                </a:solidFill>
                <a:effectLst/>
                <a:latin typeface="Arial Unicode MS" panose="020B0604020202020204" charset="-122"/>
                <a:ea typeface="var(--jp-code-font-family)"/>
              </a:rPr>
              <a:t>array([-inf, -inf, -inf, -inf, -inf, -inf, -inf, -inf, -inf, -inf, -inf, -inf, -inf, -inf, -inf, -inf, -inf, -inf, -inf])</a:t>
            </a:r>
            <a:r>
              <a:rPr kumimoji="0" lang="zh-CN" altLang="zh-CN" sz="5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Spectrum test result</a:t>
            </a:r>
            <a:endParaRPr lang="en-US" dirty="0"/>
          </a:p>
        </p:txBody>
      </p:sp>
      <p:sp>
        <p:nvSpPr>
          <p:cNvPr id="8" name="Content Placeholder 7"/>
          <p:cNvSpPr>
            <a:spLocks noGrp="1"/>
          </p:cNvSpPr>
          <p:nvPr>
            <p:ph sz="half" idx="2"/>
          </p:nvPr>
        </p:nvSpPr>
        <p:spPr/>
        <p:txBody>
          <a:bodyPr/>
          <a:lstStyle/>
          <a:p>
            <a:r>
              <a:rPr lang="en-US" dirty="0"/>
              <a:t>X-axis represents the generated sample size of each group from 0 to 200.</a:t>
            </a:r>
            <a:endParaRPr lang="en-US" dirty="0"/>
          </a:p>
          <a:p>
            <a:r>
              <a:rPr lang="en-US" dirty="0"/>
              <a:t>Y-axis represents W statistic.</a:t>
            </a:r>
            <a:endParaRPr lang="en-US" dirty="0"/>
          </a:p>
          <a:p>
            <a:r>
              <a:rPr lang="en-US" dirty="0"/>
              <a:t>Red horizonal line represents the W statistic of Wald test between input IPF group and input control group.</a:t>
            </a:r>
            <a:endParaRPr lang="en-US" dirty="0"/>
          </a:p>
        </p:txBody>
      </p:sp>
      <p:pic>
        <p:nvPicPr>
          <p:cNvPr id="7" name="Content Placeholder 6"/>
          <p:cNvPicPr>
            <a:picLocks noGrp="1" noChangeAspect="1"/>
          </p:cNvPicPr>
          <p:nvPr>
            <p:ph sz="half" idx="1"/>
          </p:nvPr>
        </p:nvPicPr>
        <p:blipFill>
          <a:blip r:embed="rId1"/>
          <a:stretch>
            <a:fillRect/>
          </a:stretch>
        </p:blipFill>
        <p:spPr>
          <a:xfrm>
            <a:off x="381000" y="1905000"/>
            <a:ext cx="5442430" cy="3535362"/>
          </a:xfrm>
        </p:spPr>
      </p:pic>
      <p:sp>
        <p:nvSpPr>
          <p:cNvPr id="10" name="Rectangle 2"/>
          <p:cNvSpPr>
            <a:spLocks noChangeArrowheads="1"/>
          </p:cNvSpPr>
          <p:nvPr/>
        </p:nvSpPr>
        <p:spPr bwMode="auto">
          <a:xfrm>
            <a:off x="594659" y="6171456"/>
            <a:ext cx="750205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Unicode MS" panose="020B0604020202020204" charset="-122"/>
                <a:ea typeface="var(--jp-code-font-family)"/>
              </a:rPr>
              <a:t>Log 10 of P value array: </a:t>
            </a:r>
            <a:r>
              <a:rPr kumimoji="0" lang="zh-CN" altLang="zh-CN" sz="1000" b="0" i="0" u="none" strike="noStrike" cap="none" normalizeH="0" baseline="0" dirty="0">
                <a:ln>
                  <a:noFill/>
                </a:ln>
                <a:solidFill>
                  <a:schemeClr val="tx1"/>
                </a:solidFill>
                <a:effectLst/>
                <a:latin typeface="Arial Unicode MS" panose="020B0604020202020204" charset="-122"/>
                <a:ea typeface="var(--jp-code-font-family)"/>
              </a:rPr>
              <a:t>array([-1.08027456, -7.65790486, -inf, -inf, -inf, -inf, -inf, -inf, -inf, -inf, -inf, -inf, -inf, -inf, -inf, -inf, -inf, -inf, -inf])</a:t>
            </a:r>
            <a:r>
              <a:rPr kumimoji="0" lang="zh-CN" altLang="zh-CN" sz="5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IPF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IPF group as bootstrap control group. </a:t>
            </a:r>
            <a:r>
              <a:rPr lang="en-US" altLang="zh-CN" dirty="0"/>
              <a:t>Choose 32 matrices with replacement from original IPF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150" y="5410200"/>
            <a:ext cx="10668000" cy="1323439"/>
          </a:xfrm>
          <a:prstGeom prst="rect">
            <a:avLst/>
          </a:prstGeom>
          <a:noFill/>
        </p:spPr>
        <p:txBody>
          <a:bodyPr wrap="square">
            <a:spAutoFit/>
          </a:bodyPr>
          <a:lstStyle/>
          <a:p>
            <a:pPr algn="l"/>
            <a:r>
              <a:rPr lang="en-US" altLang="zh-CN" sz="1600" dirty="0">
                <a:latin typeface="Cambria Math" panose="02040503050406030204" pitchFamily="18" charset="0"/>
                <a:cs typeface="Times New Roman" panose="02020603050405020304" pitchFamily="18" charset="0"/>
              </a:rPr>
              <a:t>Y-axis: - log (10) of p-values in t-test between generated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X-axis: generation size per group. Size =0 represents original p-value in t-test between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Solid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p-value&lt;0.05/38 in original data t-test. Dotted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p-value&gt;=0.05/38 in original data t-test. </a:t>
            </a:r>
            <a:endParaRPr lang="en-US" altLang="zh-CN" sz="1600" dirty="0">
              <a:latin typeface="Cambria Math" panose="020405030504060302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609600" y="533400"/>
            <a:ext cx="9560213" cy="4800600"/>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Control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150" y="5410200"/>
            <a:ext cx="10668000" cy="1323439"/>
          </a:xfrm>
          <a:prstGeom prst="rect">
            <a:avLst/>
          </a:prstGeom>
          <a:noFill/>
        </p:spPr>
        <p:txBody>
          <a:bodyPr wrap="square">
            <a:spAutoFit/>
          </a:bodyPr>
          <a:lstStyle/>
          <a:p>
            <a:pPr algn="l"/>
            <a:r>
              <a:rPr lang="en-US" altLang="zh-CN" sz="1600" dirty="0">
                <a:latin typeface="Cambria Math" panose="02040503050406030204" pitchFamily="18" charset="0"/>
                <a:cs typeface="Times New Roman" panose="02020603050405020304" pitchFamily="18" charset="0"/>
              </a:rPr>
              <a:t>Y-axis: - log (10) of p-values in t-test between generated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X-axis: generation size per group. Size =0 represents original p-value in t-test between control centralities and IPF centralities.</a:t>
            </a:r>
            <a:endParaRPr lang="en-US" altLang="zh-CN" sz="1600" dirty="0">
              <a:latin typeface="Cambria Math" panose="02040503050406030204" pitchFamily="18" charset="0"/>
              <a:cs typeface="Times New Roman" panose="02020603050405020304" pitchFamily="18" charset="0"/>
            </a:endParaRPr>
          </a:p>
          <a:p>
            <a:pPr algn="l"/>
            <a:r>
              <a:rPr lang="en-US" altLang="zh-CN" sz="1600" dirty="0">
                <a:latin typeface="Cambria Math" panose="02040503050406030204" pitchFamily="18" charset="0"/>
                <a:cs typeface="Times New Roman" panose="02020603050405020304" pitchFamily="18" charset="0"/>
              </a:rPr>
              <a:t>Solid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p-value&lt;0.05/38 in original data t-test. Dotted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p-value&gt;=0.05/38 in original data t-test. </a:t>
            </a:r>
            <a:endParaRPr lang="en-US" altLang="zh-CN" sz="1600" dirty="0">
              <a:latin typeface="Cambria Math" panose="020405030504060302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457200" y="457200"/>
            <a:ext cx="9754485" cy="4953000"/>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5000" y="1662640"/>
            <a:ext cx="5741032" cy="2971800"/>
          </a:xfrm>
          <a:prstGeom prst="rect">
            <a:avLst/>
          </a:prstGeom>
        </p:spPr>
      </p:pic>
      <p:pic>
        <p:nvPicPr>
          <p:cNvPr id="3" name="Picture 2"/>
          <p:cNvPicPr>
            <a:picLocks noChangeAspect="1"/>
          </p:cNvPicPr>
          <p:nvPr/>
        </p:nvPicPr>
        <p:blipFill>
          <a:blip r:embed="rId2"/>
          <a:stretch>
            <a:fillRect/>
          </a:stretch>
        </p:blipFill>
        <p:spPr>
          <a:xfrm>
            <a:off x="152400" y="3733800"/>
            <a:ext cx="5102346" cy="2590800"/>
          </a:xfrm>
          <a:prstGeom prst="rect">
            <a:avLst/>
          </a:prstGeom>
        </p:spPr>
      </p:pic>
      <p:pic>
        <p:nvPicPr>
          <p:cNvPr id="4" name="Picture 3"/>
          <p:cNvPicPr>
            <a:picLocks noChangeAspect="1"/>
          </p:cNvPicPr>
          <p:nvPr/>
        </p:nvPicPr>
        <p:blipFill>
          <a:blip r:embed="rId3"/>
          <a:stretch>
            <a:fillRect/>
          </a:stretch>
        </p:blipFill>
        <p:spPr>
          <a:xfrm>
            <a:off x="228600" y="533400"/>
            <a:ext cx="5007731" cy="2514600"/>
          </a:xfrm>
          <a:prstGeom prst="rect">
            <a:avLst/>
          </a:prstGeom>
        </p:spPr>
      </p:pic>
      <p:sp>
        <p:nvSpPr>
          <p:cNvPr id="5" name="TextBox 4"/>
          <p:cNvSpPr txBox="1"/>
          <p:nvPr/>
        </p:nvSpPr>
        <p:spPr>
          <a:xfrm>
            <a:off x="914400" y="3148540"/>
            <a:ext cx="2138406" cy="30777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Bootstrap from IPF group</a:t>
            </a:r>
            <a:endParaRPr lang="en-US" sz="1400" dirty="0">
              <a:latin typeface="Cambria Math" panose="02040503050406030204" pitchFamily="18" charset="0"/>
              <a:cs typeface="Times New Roman" panose="02020603050405020304" pitchFamily="18" charset="0"/>
            </a:endParaRPr>
          </a:p>
        </p:txBody>
      </p:sp>
      <p:sp>
        <p:nvSpPr>
          <p:cNvPr id="6" name="TextBox 5"/>
          <p:cNvSpPr txBox="1"/>
          <p:nvPr/>
        </p:nvSpPr>
        <p:spPr>
          <a:xfrm>
            <a:off x="762000" y="6324600"/>
            <a:ext cx="2453172" cy="30777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Bootstrap from Control group</a:t>
            </a:r>
            <a:endParaRPr lang="en-US" sz="1400" dirty="0">
              <a:latin typeface="Cambria Math" panose="02040503050406030204" pitchFamily="18" charset="0"/>
              <a:cs typeface="Times New Roman" panose="02020603050405020304" pitchFamily="18" charset="0"/>
            </a:endParaRPr>
          </a:p>
        </p:txBody>
      </p:sp>
      <p:sp>
        <p:nvSpPr>
          <p:cNvPr id="7" name="TextBox 6"/>
          <p:cNvSpPr txBox="1"/>
          <p:nvPr/>
        </p:nvSpPr>
        <p:spPr>
          <a:xfrm>
            <a:off x="8077200" y="4705094"/>
            <a:ext cx="800219" cy="30777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Original</a:t>
            </a:r>
            <a:endParaRPr lang="en-US" sz="14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Control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endParaRPr lang="en-US" dirty="0"/>
          </a:p>
        </p:txBody>
      </p:sp>
      <p:sp>
        <p:nvSpPr>
          <p:cNvPr id="3" name="Content Placeholder 2"/>
          <p:cNvSpPr>
            <a:spLocks noGrp="1"/>
          </p:cNvSpPr>
          <p:nvPr>
            <p:ph idx="1"/>
          </p:nvPr>
        </p:nvSpPr>
        <p:spPr/>
        <p:txBody>
          <a:bodyPr/>
          <a:lstStyle/>
          <a:p>
            <a:r>
              <a:rPr lang="en-US" dirty="0"/>
              <a:t>Update figures that deletes No. 25 cell type</a:t>
            </a:r>
            <a:endParaRPr lang="en-US" dirty="0"/>
          </a:p>
          <a:p>
            <a:r>
              <a:rPr lang="en-US" altLang="zh-CN" dirty="0"/>
              <a:t>Other graph distance metrics</a:t>
            </a:r>
            <a:endParaRPr lang="en-US" dirty="0"/>
          </a:p>
          <a:p>
            <a:r>
              <a:rPr lang="en-US" dirty="0"/>
              <a:t>Bootstrap computational resources</a:t>
            </a:r>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55" y="0"/>
            <a:ext cx="7191955" cy="6858000"/>
          </a:xfrm>
          <a:prstGeom prst="rect">
            <a:avLst/>
          </a:prstGeom>
        </p:spPr>
      </p:pic>
      <p:pic>
        <p:nvPicPr>
          <p:cNvPr id="10" name="Picture 9"/>
          <p:cNvPicPr>
            <a:picLocks noChangeAspect="1"/>
          </p:cNvPicPr>
          <p:nvPr/>
        </p:nvPicPr>
        <p:blipFill>
          <a:blip r:embed="rId2"/>
          <a:stretch>
            <a:fillRect/>
          </a:stretch>
        </p:blipFill>
        <p:spPr>
          <a:xfrm>
            <a:off x="7593883" y="5044132"/>
            <a:ext cx="4108759" cy="15894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7593883" y="5044132"/>
            <a:ext cx="4108759" cy="1589424"/>
          </a:xfrm>
          <a:prstGeom prst="rect">
            <a:avLst/>
          </a:prstGeom>
        </p:spPr>
      </p:pic>
      <p:pic>
        <p:nvPicPr>
          <p:cNvPr id="6" name="Picture 5"/>
          <p:cNvPicPr>
            <a:picLocks noChangeAspect="1"/>
          </p:cNvPicPr>
          <p:nvPr/>
        </p:nvPicPr>
        <p:blipFill>
          <a:blip r:embed="rId2"/>
          <a:stretch>
            <a:fillRect/>
          </a:stretch>
        </p:blipFill>
        <p:spPr>
          <a:xfrm>
            <a:off x="208839" y="316428"/>
            <a:ext cx="6860465" cy="6317127"/>
          </a:xfrm>
          <a:prstGeom prst="rect">
            <a:avLst/>
          </a:prstGeom>
        </p:spPr>
      </p:pic>
      <p:sp>
        <p:nvSpPr>
          <p:cNvPr id="8" name="TextBox 7"/>
          <p:cNvSpPr txBox="1"/>
          <p:nvPr/>
        </p:nvSpPr>
        <p:spPr>
          <a:xfrm>
            <a:off x="6600262" y="890538"/>
            <a:ext cx="6096000" cy="1200329"/>
          </a:xfrm>
          <a:prstGeom prst="rect">
            <a:avLst/>
          </a:prstGeom>
          <a:noFill/>
        </p:spPr>
        <p:txBody>
          <a:bodyPr wrap="square">
            <a:spAutoFit/>
          </a:bodyPr>
          <a:lstStyle/>
          <a:p>
            <a:pPr lvl="1"/>
            <a:r>
              <a:rPr lang="en-US" altLang="zh-CN" dirty="0"/>
              <a:t>Another pattern:</a:t>
            </a:r>
            <a:endParaRPr lang="en-US" altLang="zh-CN" dirty="0"/>
          </a:p>
          <a:p>
            <a:pPr marL="742950" lvl="1" indent="-285750">
              <a:buFont typeface="Arial" panose="020B0604020202020204" pitchFamily="34" charset="0"/>
              <a:buChar char="•"/>
            </a:pPr>
            <a:r>
              <a:rPr lang="en-US" altLang="zh-CN" dirty="0"/>
              <a:t>The last five nodes over-concentrate around 0</a:t>
            </a:r>
            <a:endParaRPr lang="en-US" altLang="zh-CN" dirty="0"/>
          </a:p>
          <a:p>
            <a:pPr marL="742950" lvl="1" indent="-285750">
              <a:buFont typeface="Arial" panose="020B0604020202020204" pitchFamily="34" charset="0"/>
              <a:buChar char="•"/>
            </a:pPr>
            <a:r>
              <a:rPr lang="en-US" altLang="zh-CN" dirty="0"/>
              <a:t>No effect on the first five nodes</a:t>
            </a:r>
            <a:endParaRPr lang="en-US" altLang="zh-CN" dirty="0"/>
          </a:p>
          <a:p>
            <a:pPr marL="742950" lvl="1" indent="-285750">
              <a:buFont typeface="Arial" panose="020B0604020202020204" pitchFamily="34" charset="0"/>
              <a:buChar char="•"/>
            </a:pPr>
            <a:r>
              <a:rPr lang="en-US" altLang="zh-CN" dirty="0"/>
              <a:t>Easier to happen when setting lower learning rate</a:t>
            </a:r>
            <a:endParaRPr lang="en-US" altLang="zh-CN"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38200" y="1600200"/>
            <a:ext cx="9151450" cy="4495800"/>
          </a:xfrm>
          <a:prstGeom prst="rect">
            <a:avLst/>
          </a:prstGeom>
        </p:spPr>
      </p:pic>
      <p:sp>
        <p:nvSpPr>
          <p:cNvPr id="6" name="Title 5"/>
          <p:cNvSpPr>
            <a:spLocks noGrp="1"/>
          </p:cNvSpPr>
          <p:nvPr>
            <p:ph type="title"/>
          </p:nvPr>
        </p:nvSpPr>
        <p:spPr/>
        <p:txBody>
          <a:bodyPr/>
          <a:lstStyle/>
          <a:p>
            <a:r>
              <a:rPr lang="en-US" altLang="zh-CN" dirty="0"/>
              <a:t>Spectrum distance</a:t>
            </a:r>
            <a:endParaRPr 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distance</a:t>
            </a:r>
            <a:endParaRPr lang="en-US" dirty="0"/>
          </a:p>
        </p:txBody>
      </p:sp>
      <p:pic>
        <p:nvPicPr>
          <p:cNvPr id="5" name="Content Placeholder 4"/>
          <p:cNvPicPr>
            <a:picLocks noGrp="1" noChangeAspect="1"/>
          </p:cNvPicPr>
          <p:nvPr>
            <p:ph idx="1"/>
          </p:nvPr>
        </p:nvPicPr>
        <p:blipFill>
          <a:blip r:embed="rId1"/>
          <a:stretch>
            <a:fillRect/>
          </a:stretch>
        </p:blipFill>
        <p:spPr>
          <a:xfrm>
            <a:off x="685800" y="1417638"/>
            <a:ext cx="7543800" cy="5320787"/>
          </a:xfr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3" name="Content Placeholder 2"/>
          <p:cNvSpPr>
            <a:spLocks noGrp="1"/>
          </p:cNvSpPr>
          <p:nvPr>
            <p:ph idx="1"/>
          </p:nvPr>
        </p:nvSpPr>
        <p:spPr/>
        <p:txBody>
          <a:bodyPr/>
          <a:lstStyle/>
          <a:p>
            <a:r>
              <a:rPr lang="en-US" dirty="0"/>
              <a:t>Difference between these three spectrum distances? Which is the best in our area?</a:t>
            </a:r>
            <a:endParaRPr lang="en-US" dirty="0"/>
          </a:p>
          <a:p>
            <a:r>
              <a:rPr lang="en-US" dirty="0"/>
              <a:t>Interpretation of the spectrum of a given matrix representation of a graph. How to understand the shape of the empirical distribution of eigenvalues?</a:t>
            </a:r>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distance</a:t>
            </a:r>
            <a:endParaRPr lang="en-US" dirty="0"/>
          </a:p>
        </p:txBody>
      </p:sp>
      <p:pic>
        <p:nvPicPr>
          <p:cNvPr id="5" name="Content Placeholder 4"/>
          <p:cNvPicPr>
            <a:picLocks noGrp="1" noChangeAspect="1"/>
          </p:cNvPicPr>
          <p:nvPr>
            <p:ph idx="1"/>
          </p:nvPr>
        </p:nvPicPr>
        <p:blipFill>
          <a:blip r:embed="rId1"/>
          <a:stretch>
            <a:fillRect/>
          </a:stretch>
        </p:blipFill>
        <p:spPr>
          <a:xfrm>
            <a:off x="838200" y="1524000"/>
            <a:ext cx="6546336" cy="4953000"/>
          </a:xfr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distance</a:t>
            </a:r>
            <a:endParaRPr lang="en-US" dirty="0"/>
          </a:p>
        </p:txBody>
      </p:sp>
      <p:sp>
        <p:nvSpPr>
          <p:cNvPr id="3" name="Content Placeholder 2"/>
          <p:cNvSpPr>
            <a:spLocks noGrp="1"/>
          </p:cNvSpPr>
          <p:nvPr>
            <p:ph idx="1"/>
          </p:nvPr>
        </p:nvSpPr>
        <p:spPr/>
        <p:txBody>
          <a:bodyPr>
            <a:normAutofit/>
          </a:bodyPr>
          <a:lstStyle/>
          <a:p>
            <a:r>
              <a:rPr lang="en-US" dirty="0"/>
              <a:t>The edit distance focuses by definition on local structure; it can only see changes at the level of edge perturbations. If significant volume changes are happening in the graph, then the edit distance detects these changes, as do other matrix distances.</a:t>
            </a:r>
            <a:endParaRPr lang="en-US" dirty="0"/>
          </a:p>
          <a:p>
            <a:r>
              <a:rPr lang="en-US" dirty="0"/>
              <a:t>We have other matrix distances can detect structural changes, not just detect simple volume changes. The best resistance-perturbation distance is DELTAECON.</a:t>
            </a:r>
            <a:endParaRPr 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Matrix distance: DELTAECON</a:t>
            </a:r>
            <a:endParaRPr lang="en-US" dirty="0"/>
          </a:p>
        </p:txBody>
      </p:sp>
      <p:pic>
        <p:nvPicPr>
          <p:cNvPr id="9" name="Content Placeholder 8"/>
          <p:cNvPicPr>
            <a:picLocks noGrp="1" noChangeAspect="1"/>
          </p:cNvPicPr>
          <p:nvPr>
            <p:ph idx="1"/>
          </p:nvPr>
        </p:nvPicPr>
        <p:blipFill>
          <a:blip r:embed="rId1"/>
          <a:stretch>
            <a:fillRect/>
          </a:stretch>
        </p:blipFill>
        <p:spPr>
          <a:xfrm>
            <a:off x="966750" y="1676400"/>
            <a:ext cx="6174974" cy="4724400"/>
          </a:xfr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Feature-based distances</a:t>
            </a:r>
            <a:endParaRPr lang="en-US" dirty="0"/>
          </a:p>
        </p:txBody>
      </p:sp>
      <p:sp>
        <p:nvSpPr>
          <p:cNvPr id="3" name="Content Placeholder 2"/>
          <p:cNvSpPr>
            <a:spLocks noGrp="1"/>
          </p:cNvSpPr>
          <p:nvPr>
            <p:ph idx="1"/>
          </p:nvPr>
        </p:nvSpPr>
        <p:spPr/>
        <p:txBody>
          <a:bodyPr/>
          <a:lstStyle/>
          <a:p>
            <a:r>
              <a:rPr lang="en-US" dirty="0"/>
              <a:t>One possible method for comparing graphs is to look at specific “features” of the graph, such as the degree distribution, betweenness centrality distribution, diameter, number of triangles, number of k-cliques, etc.</a:t>
            </a:r>
            <a:endParaRPr lang="en-US" dirty="0"/>
          </a:p>
          <a:p>
            <a:pPr lvl="1"/>
            <a:r>
              <a:rPr lang="en-US" dirty="0"/>
              <a:t> </a:t>
            </a:r>
            <a:endParaRPr lang="en-US" dirty="0"/>
          </a:p>
          <a:p>
            <a:pPr marL="0" indent="0">
              <a:buNone/>
            </a:pPr>
            <a:endParaRPr lang="en-US" dirty="0"/>
          </a:p>
          <a:p>
            <a:pPr lvl="1"/>
            <a:r>
              <a:rPr lang="en-US" dirty="0"/>
              <a:t>Graph diameter is the longest path length.</a:t>
            </a:r>
            <a:endParaRPr lang="en-US" dirty="0"/>
          </a:p>
        </p:txBody>
      </p:sp>
      <p:pic>
        <p:nvPicPr>
          <p:cNvPr id="5" name="Picture 4"/>
          <p:cNvPicPr>
            <a:picLocks noChangeAspect="1"/>
          </p:cNvPicPr>
          <p:nvPr/>
        </p:nvPicPr>
        <p:blipFill>
          <a:blip r:embed="rId1"/>
          <a:stretch>
            <a:fillRect/>
          </a:stretch>
        </p:blipFill>
        <p:spPr>
          <a:xfrm>
            <a:off x="1524000" y="3733800"/>
            <a:ext cx="8315395" cy="938701"/>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Feature-based distances:</a:t>
            </a:r>
            <a:r>
              <a:rPr lang="zh-CN" altLang="en-US" dirty="0"/>
              <a:t> </a:t>
            </a:r>
            <a:r>
              <a:rPr lang="en-US" altLang="zh-CN" dirty="0"/>
              <a:t>NETSIMILE</a:t>
            </a:r>
            <a:endParaRPr lang="en-US" dirty="0"/>
          </a:p>
        </p:txBody>
      </p:sp>
      <p:sp>
        <p:nvSpPr>
          <p:cNvPr id="3" name="Content Placeholder 2"/>
          <p:cNvSpPr>
            <a:spLocks noGrp="1"/>
          </p:cNvSpPr>
          <p:nvPr>
            <p:ph idx="1"/>
          </p:nvPr>
        </p:nvSpPr>
        <p:spPr/>
        <p:txBody>
          <a:bodyPr>
            <a:normAutofit fontScale="85000" lnSpcReduction="10000"/>
          </a:bodyPr>
          <a:lstStyle/>
          <a:p>
            <a:r>
              <a:rPr lang="en-US" dirty="0"/>
              <a:t>NETSIMILE is proposed, which focuses on local and egonet-based features (e.g., degree, volume of egonet as fraction of maximum possible </a:t>
            </a:r>
            <a:r>
              <a:rPr lang="en-US" dirty="0" err="1"/>
              <a:t>volume,etc</a:t>
            </a:r>
            <a:r>
              <a:rPr lang="en-US" dirty="0"/>
              <a:t>.). </a:t>
            </a:r>
            <a:endParaRPr lang="en-US" dirty="0"/>
          </a:p>
          <a:p>
            <a:pPr lvl="1"/>
            <a:r>
              <a:rPr lang="en-US" dirty="0"/>
              <a:t>Egonet is a subgraph that includes all of the central node's friends and all edges between them. </a:t>
            </a:r>
            <a:endParaRPr lang="en-US" dirty="0"/>
          </a:p>
          <a:p>
            <a:r>
              <a:rPr lang="en-US" dirty="0"/>
              <a:t>If we are using k features, the method aggregates a feature-vertex matrix of size k × n. This feature matrix is then reduced to a “signature vector” that consists of the mean, median, standard deviation, skewness, and kurtosis of each feature. These signature vectors are then compared in order to obtain a measure of distance between graphs.</a:t>
            </a:r>
            <a:endParaRPr lang="en-US" dirty="0"/>
          </a:p>
          <a:p>
            <a:r>
              <a:rPr lang="en-US" dirty="0"/>
              <a:t>-</a:t>
            </a:r>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compare two groups</a:t>
            </a:r>
            <a:endParaRPr lang="en-US" dirty="0"/>
          </a:p>
        </p:txBody>
      </p:sp>
      <p:sp>
        <p:nvSpPr>
          <p:cNvPr id="3" name="Content Placeholder 2"/>
          <p:cNvSpPr>
            <a:spLocks noGrp="1"/>
          </p:cNvSpPr>
          <p:nvPr>
            <p:ph idx="1"/>
          </p:nvPr>
        </p:nvSpPr>
        <p:spPr/>
        <p:txBody>
          <a:bodyPr/>
          <a:lstStyle/>
          <a:p>
            <a:r>
              <a:rPr lang="en-US" dirty="0"/>
              <a:t>Besides the degree distribution (centrality), we can select more graph features such as betweenness centrality distribution, diameter, number of triangles, number of k-cliques, etc. Then we do t-test between two groups.</a:t>
            </a:r>
            <a:endParaRPr lang="en-US" dirty="0"/>
          </a:p>
          <a:p>
            <a:r>
              <a:rPr lang="en-US" dirty="0"/>
              <a:t>Based on spectrum distances, matrix distances, and featured-based distances, generate the between-graph distance matrix. Then we do a Wald test discussed before.</a:t>
            </a:r>
            <a:endParaRPr lang="en-US" dirty="0"/>
          </a:p>
          <a:p>
            <a:r>
              <a:rPr lang="en-US" dirty="0"/>
              <a:t>Compare the spectrum distribution of graphs in two groups.</a:t>
            </a:r>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August 3</a:t>
            </a:r>
            <a:r>
              <a:rPr lang="en-US" baseline="30000" dirty="0"/>
              <a:t>rd</a:t>
            </a:r>
            <a:r>
              <a:rPr lang="en-US" dirty="0"/>
              <a:t> Discussion</a:t>
            </a:r>
            <a:endParaRPr lang="en-US" dirty="0"/>
          </a:p>
        </p:txBody>
      </p:sp>
      <p:sp>
        <p:nvSpPr>
          <p:cNvPr id="3" name="Content Placeholder 2"/>
          <p:cNvSpPr>
            <a:spLocks noGrp="1"/>
          </p:cNvSpPr>
          <p:nvPr>
            <p:ph idx="1"/>
          </p:nvPr>
        </p:nvSpPr>
        <p:spPr/>
        <p:txBody>
          <a:bodyPr/>
          <a:lstStyle/>
          <a:p>
            <a:r>
              <a:rPr lang="en-US" dirty="0"/>
              <a:t>Bootstrap results</a:t>
            </a:r>
            <a:endParaRPr lang="en-US" dirty="0"/>
          </a:p>
          <a:p>
            <a:r>
              <a:rPr lang="en-US" dirty="0"/>
              <a:t>Graph distance metrics and their interpretations</a:t>
            </a:r>
            <a:endParaRPr lang="en-US" dirty="0"/>
          </a:p>
          <a:p>
            <a:pPr lvl="1"/>
            <a:endParaRPr lang="en-US" dirty="0"/>
          </a:p>
          <a:p>
            <a:r>
              <a:rPr lang="en-US" altLang="zh-CN" dirty="0"/>
              <a:t>Get empirical distributions of statistics under H0 hypothesis</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299387" y="4919873"/>
            <a:ext cx="4705460" cy="1741391"/>
          </a:xfrm>
          <a:prstGeom prst="rect">
            <a:avLst/>
          </a:prstGeom>
        </p:spPr>
      </p:pic>
      <p:pic>
        <p:nvPicPr>
          <p:cNvPr id="4" name="Picture 3"/>
          <p:cNvPicPr>
            <a:picLocks noChangeAspect="1"/>
          </p:cNvPicPr>
          <p:nvPr/>
        </p:nvPicPr>
        <p:blipFill>
          <a:blip r:embed="rId2"/>
          <a:stretch>
            <a:fillRect/>
          </a:stretch>
        </p:blipFill>
        <p:spPr>
          <a:xfrm>
            <a:off x="187153" y="200201"/>
            <a:ext cx="6727581" cy="6283726"/>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Control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r>
              <a:rPr lang="en-US" altLang="zh-CN" dirty="0"/>
              <a:t>Epochs per training: 10000 instead of 1 million</a:t>
            </a:r>
            <a:endParaRPr lang="en-US" altLang="zh-CN" dirty="0"/>
          </a:p>
          <a:p>
            <a:endParaRPr 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20838" y="457201"/>
            <a:ext cx="5918761" cy="3124200"/>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79" y="457201"/>
            <a:ext cx="5918762" cy="3124201"/>
          </a:xfrm>
          <a:prstGeom prst="rect">
            <a:avLst/>
          </a:prstGeom>
        </p:spPr>
      </p:pic>
      <p:pic>
        <p:nvPicPr>
          <p:cNvPr id="13" name="Picture 12"/>
          <p:cNvPicPr>
            <a:picLocks noChangeAspect="1"/>
          </p:cNvPicPr>
          <p:nvPr/>
        </p:nvPicPr>
        <p:blipFill>
          <a:blip r:embed="rId3"/>
          <a:stretch>
            <a:fillRect/>
          </a:stretch>
        </p:blipFill>
        <p:spPr>
          <a:xfrm>
            <a:off x="74822" y="3604414"/>
            <a:ext cx="6021178" cy="3177386"/>
          </a:xfrm>
          <a:prstGeom prst="rect">
            <a:avLst/>
          </a:prstGeom>
        </p:spPr>
      </p:pic>
      <p:pic>
        <p:nvPicPr>
          <p:cNvPr id="15" name="Picture 14"/>
          <p:cNvPicPr>
            <a:picLocks noChangeAspect="1"/>
          </p:cNvPicPr>
          <p:nvPr/>
        </p:nvPicPr>
        <p:blipFill>
          <a:blip r:embed="rId4"/>
          <a:stretch>
            <a:fillRect/>
          </a:stretch>
        </p:blipFill>
        <p:spPr>
          <a:xfrm>
            <a:off x="6091767" y="3577168"/>
            <a:ext cx="6039006" cy="3177386"/>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8600" y="533400"/>
            <a:ext cx="4926856" cy="2590800"/>
          </a:xfrm>
          <a:prstGeom prst="rect">
            <a:avLst/>
          </a:prstGeom>
        </p:spPr>
      </p:pic>
      <p:pic>
        <p:nvPicPr>
          <p:cNvPr id="5" name="Picture 4"/>
          <p:cNvPicPr>
            <a:picLocks noChangeAspect="1"/>
          </p:cNvPicPr>
          <p:nvPr/>
        </p:nvPicPr>
        <p:blipFill>
          <a:blip r:embed="rId2"/>
          <a:stretch>
            <a:fillRect/>
          </a:stretch>
        </p:blipFill>
        <p:spPr>
          <a:xfrm>
            <a:off x="5410200" y="523115"/>
            <a:ext cx="5024382" cy="2677285"/>
          </a:xfrm>
          <a:prstGeom prst="rect">
            <a:avLst/>
          </a:prstGeom>
        </p:spPr>
      </p:pic>
      <p:pic>
        <p:nvPicPr>
          <p:cNvPr id="7" name="Picture 6"/>
          <p:cNvPicPr>
            <a:picLocks noChangeAspect="1"/>
          </p:cNvPicPr>
          <p:nvPr/>
        </p:nvPicPr>
        <p:blipFill>
          <a:blip r:embed="rId3"/>
          <a:stretch>
            <a:fillRect/>
          </a:stretch>
        </p:blipFill>
        <p:spPr>
          <a:xfrm>
            <a:off x="234328" y="3352800"/>
            <a:ext cx="4997328" cy="2590800"/>
          </a:xfrm>
          <a:prstGeom prst="rect">
            <a:avLst/>
          </a:prstGeom>
        </p:spPr>
      </p:pic>
      <p:pic>
        <p:nvPicPr>
          <p:cNvPr id="9" name="Picture 8"/>
          <p:cNvPicPr>
            <a:picLocks noChangeAspect="1"/>
          </p:cNvPicPr>
          <p:nvPr/>
        </p:nvPicPr>
        <p:blipFill>
          <a:blip r:embed="rId4"/>
          <a:stretch>
            <a:fillRect/>
          </a:stretch>
        </p:blipFill>
        <p:spPr>
          <a:xfrm>
            <a:off x="5402476" y="3352800"/>
            <a:ext cx="5061804" cy="2641550"/>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52400" y="533400"/>
            <a:ext cx="5000847" cy="2590800"/>
          </a:xfrm>
          <a:prstGeom prst="rect">
            <a:avLst/>
          </a:prstGeom>
        </p:spPr>
      </p:pic>
      <p:pic>
        <p:nvPicPr>
          <p:cNvPr id="5" name="Picture 4"/>
          <p:cNvPicPr>
            <a:picLocks noChangeAspect="1"/>
          </p:cNvPicPr>
          <p:nvPr/>
        </p:nvPicPr>
        <p:blipFill>
          <a:blip r:embed="rId2"/>
          <a:stretch>
            <a:fillRect/>
          </a:stretch>
        </p:blipFill>
        <p:spPr>
          <a:xfrm>
            <a:off x="5257799" y="533400"/>
            <a:ext cx="5023489" cy="2590800"/>
          </a:xfrm>
          <a:prstGeom prst="rect">
            <a:avLst/>
          </a:prstGeom>
        </p:spPr>
      </p:pic>
      <p:pic>
        <p:nvPicPr>
          <p:cNvPr id="7" name="Picture 6"/>
          <p:cNvPicPr>
            <a:picLocks noChangeAspect="1"/>
          </p:cNvPicPr>
          <p:nvPr/>
        </p:nvPicPr>
        <p:blipFill>
          <a:blip r:embed="rId3"/>
          <a:stretch>
            <a:fillRect/>
          </a:stretch>
        </p:blipFill>
        <p:spPr>
          <a:xfrm>
            <a:off x="172720" y="3200400"/>
            <a:ext cx="5224828" cy="2590800"/>
          </a:xfrm>
          <a:prstGeom prst="rect">
            <a:avLst/>
          </a:prstGeom>
        </p:spPr>
      </p:pic>
      <p:pic>
        <p:nvPicPr>
          <p:cNvPr id="9" name="Picture 8"/>
          <p:cNvPicPr>
            <a:picLocks noChangeAspect="1"/>
          </p:cNvPicPr>
          <p:nvPr/>
        </p:nvPicPr>
        <p:blipFill>
          <a:blip r:embed="rId4"/>
          <a:stretch>
            <a:fillRect/>
          </a:stretch>
        </p:blipFill>
        <p:spPr>
          <a:xfrm>
            <a:off x="5153247" y="3162300"/>
            <a:ext cx="5515840" cy="266700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4800" y="533400"/>
            <a:ext cx="4876800" cy="2632010"/>
          </a:xfrm>
          <a:prstGeom prst="rect">
            <a:avLst/>
          </a:prstGeom>
        </p:spPr>
      </p:pic>
      <p:pic>
        <p:nvPicPr>
          <p:cNvPr id="5" name="Picture 4"/>
          <p:cNvPicPr>
            <a:picLocks noChangeAspect="1"/>
          </p:cNvPicPr>
          <p:nvPr/>
        </p:nvPicPr>
        <p:blipFill>
          <a:blip r:embed="rId2"/>
          <a:stretch>
            <a:fillRect/>
          </a:stretch>
        </p:blipFill>
        <p:spPr>
          <a:xfrm>
            <a:off x="5410200" y="547063"/>
            <a:ext cx="5424520" cy="2673725"/>
          </a:xfrm>
          <a:prstGeom prst="rect">
            <a:avLst/>
          </a:prstGeom>
        </p:spPr>
      </p:pic>
      <p:pic>
        <p:nvPicPr>
          <p:cNvPr id="7" name="Picture 6"/>
          <p:cNvPicPr>
            <a:picLocks noChangeAspect="1"/>
          </p:cNvPicPr>
          <p:nvPr/>
        </p:nvPicPr>
        <p:blipFill>
          <a:blip r:embed="rId3"/>
          <a:stretch>
            <a:fillRect/>
          </a:stretch>
        </p:blipFill>
        <p:spPr>
          <a:xfrm>
            <a:off x="268163" y="3505200"/>
            <a:ext cx="5215596" cy="2632010"/>
          </a:xfrm>
          <a:prstGeom prst="rect">
            <a:avLst/>
          </a:prstGeom>
        </p:spPr>
      </p:pic>
      <p:pic>
        <p:nvPicPr>
          <p:cNvPr id="9" name="Picture 8"/>
          <p:cNvPicPr>
            <a:picLocks noChangeAspect="1"/>
          </p:cNvPicPr>
          <p:nvPr/>
        </p:nvPicPr>
        <p:blipFill>
          <a:blip r:embed="rId4"/>
          <a:stretch>
            <a:fillRect/>
          </a:stretch>
        </p:blipFill>
        <p:spPr>
          <a:xfrm>
            <a:off x="5411701" y="3497889"/>
            <a:ext cx="5369429" cy="2598111"/>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62000" y="528620"/>
            <a:ext cx="5495752" cy="2919430"/>
          </a:xfrm>
          <a:prstGeom prst="rect">
            <a:avLst/>
          </a:prstGeom>
        </p:spPr>
      </p:pic>
      <p:pic>
        <p:nvPicPr>
          <p:cNvPr id="5" name="Picture 4"/>
          <p:cNvPicPr>
            <a:picLocks noChangeAspect="1"/>
          </p:cNvPicPr>
          <p:nvPr/>
        </p:nvPicPr>
        <p:blipFill>
          <a:blip r:embed="rId2"/>
          <a:stretch>
            <a:fillRect/>
          </a:stretch>
        </p:blipFill>
        <p:spPr>
          <a:xfrm>
            <a:off x="6271607" y="619532"/>
            <a:ext cx="5386993" cy="2818127"/>
          </a:xfrm>
          <a:prstGeom prst="rect">
            <a:avLst/>
          </a:prstGeom>
        </p:spPr>
      </p:pic>
      <p:pic>
        <p:nvPicPr>
          <p:cNvPr id="7" name="Picture 6"/>
          <p:cNvPicPr>
            <a:picLocks noChangeAspect="1"/>
          </p:cNvPicPr>
          <p:nvPr/>
        </p:nvPicPr>
        <p:blipFill>
          <a:blip r:embed="rId3"/>
          <a:stretch>
            <a:fillRect/>
          </a:stretch>
        </p:blipFill>
        <p:spPr>
          <a:xfrm>
            <a:off x="816997" y="3571669"/>
            <a:ext cx="5806665" cy="2818126"/>
          </a:xfrm>
          <a:prstGeom prst="rect">
            <a:avLst/>
          </a:prstGeom>
        </p:spPr>
      </p:pic>
      <p:pic>
        <p:nvPicPr>
          <p:cNvPr id="9" name="Picture 8"/>
          <p:cNvPicPr>
            <a:picLocks noChangeAspect="1"/>
          </p:cNvPicPr>
          <p:nvPr/>
        </p:nvPicPr>
        <p:blipFill>
          <a:blip r:embed="rId4"/>
          <a:stretch>
            <a:fillRect/>
          </a:stretch>
        </p:blipFill>
        <p:spPr>
          <a:xfrm>
            <a:off x="6350352" y="3578596"/>
            <a:ext cx="5296125" cy="2811199"/>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09600" y="609600"/>
            <a:ext cx="5419875" cy="2819400"/>
          </a:xfrm>
          <a:prstGeom prst="rect">
            <a:avLst/>
          </a:prstGeom>
        </p:spPr>
      </p:pic>
      <p:pic>
        <p:nvPicPr>
          <p:cNvPr id="5" name="Picture 4"/>
          <p:cNvPicPr>
            <a:picLocks noChangeAspect="1"/>
          </p:cNvPicPr>
          <p:nvPr/>
        </p:nvPicPr>
        <p:blipFill>
          <a:blip r:embed="rId2"/>
          <a:stretch>
            <a:fillRect/>
          </a:stretch>
        </p:blipFill>
        <p:spPr>
          <a:xfrm>
            <a:off x="6162527" y="590002"/>
            <a:ext cx="5419873" cy="2825441"/>
          </a:xfrm>
          <a:prstGeom prst="rect">
            <a:avLst/>
          </a:prstGeom>
        </p:spPr>
      </p:pic>
      <p:pic>
        <p:nvPicPr>
          <p:cNvPr id="9" name="Picture 8"/>
          <p:cNvPicPr>
            <a:picLocks noChangeAspect="1"/>
          </p:cNvPicPr>
          <p:nvPr/>
        </p:nvPicPr>
        <p:blipFill>
          <a:blip r:embed="rId3"/>
          <a:stretch>
            <a:fillRect/>
          </a:stretch>
        </p:blipFill>
        <p:spPr>
          <a:xfrm>
            <a:off x="609600" y="3581400"/>
            <a:ext cx="5432612" cy="2895600"/>
          </a:xfrm>
          <a:prstGeom prst="rect">
            <a:avLst/>
          </a:prstGeom>
        </p:spPr>
      </p:pic>
      <p:pic>
        <p:nvPicPr>
          <p:cNvPr id="11" name="Picture 10"/>
          <p:cNvPicPr>
            <a:picLocks noChangeAspect="1"/>
          </p:cNvPicPr>
          <p:nvPr/>
        </p:nvPicPr>
        <p:blipFill>
          <a:blip r:embed="rId4"/>
          <a:stretch>
            <a:fillRect/>
          </a:stretch>
        </p:blipFill>
        <p:spPr>
          <a:xfrm>
            <a:off x="6060939" y="3619228"/>
            <a:ext cx="5873590" cy="2857771"/>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4800" y="533400"/>
            <a:ext cx="5284608" cy="2743200"/>
          </a:xfrm>
          <a:prstGeom prst="rect">
            <a:avLst/>
          </a:prstGeom>
        </p:spPr>
      </p:pic>
      <p:pic>
        <p:nvPicPr>
          <p:cNvPr id="5" name="Picture 4"/>
          <p:cNvPicPr>
            <a:picLocks noChangeAspect="1"/>
          </p:cNvPicPr>
          <p:nvPr/>
        </p:nvPicPr>
        <p:blipFill>
          <a:blip r:embed="rId2"/>
          <a:stretch>
            <a:fillRect/>
          </a:stretch>
        </p:blipFill>
        <p:spPr>
          <a:xfrm>
            <a:off x="5715000" y="533400"/>
            <a:ext cx="5257800" cy="2706815"/>
          </a:xfrm>
          <a:prstGeom prst="rect">
            <a:avLst/>
          </a:prstGeom>
        </p:spPr>
      </p:pic>
      <p:pic>
        <p:nvPicPr>
          <p:cNvPr id="7" name="Picture 6"/>
          <p:cNvPicPr>
            <a:picLocks noChangeAspect="1"/>
          </p:cNvPicPr>
          <p:nvPr/>
        </p:nvPicPr>
        <p:blipFill>
          <a:blip r:embed="rId3"/>
          <a:stretch>
            <a:fillRect/>
          </a:stretch>
        </p:blipFill>
        <p:spPr>
          <a:xfrm>
            <a:off x="333935" y="3429000"/>
            <a:ext cx="5228665" cy="2766596"/>
          </a:xfrm>
          <a:prstGeom prst="rect">
            <a:avLst/>
          </a:prstGeom>
        </p:spPr>
      </p:pic>
      <p:pic>
        <p:nvPicPr>
          <p:cNvPr id="9" name="Picture 8"/>
          <p:cNvPicPr>
            <a:picLocks noChangeAspect="1"/>
          </p:cNvPicPr>
          <p:nvPr/>
        </p:nvPicPr>
        <p:blipFill>
          <a:blip r:embed="rId4"/>
          <a:stretch>
            <a:fillRect/>
          </a:stretch>
        </p:blipFill>
        <p:spPr>
          <a:xfrm>
            <a:off x="5715000" y="3429000"/>
            <a:ext cx="5128954" cy="2766596"/>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8600" y="457200"/>
            <a:ext cx="5474640" cy="2802748"/>
          </a:xfrm>
          <a:prstGeom prst="rect">
            <a:avLst/>
          </a:prstGeom>
        </p:spPr>
      </p:pic>
      <p:pic>
        <p:nvPicPr>
          <p:cNvPr id="5" name="Picture 4"/>
          <p:cNvPicPr>
            <a:picLocks noChangeAspect="1"/>
          </p:cNvPicPr>
          <p:nvPr/>
        </p:nvPicPr>
        <p:blipFill>
          <a:blip r:embed="rId2"/>
          <a:stretch>
            <a:fillRect/>
          </a:stretch>
        </p:blipFill>
        <p:spPr>
          <a:xfrm>
            <a:off x="5709964" y="428063"/>
            <a:ext cx="5265327" cy="2802747"/>
          </a:xfrm>
          <a:prstGeom prst="rect">
            <a:avLst/>
          </a:prstGeom>
        </p:spPr>
      </p:pic>
      <p:pic>
        <p:nvPicPr>
          <p:cNvPr id="7" name="Picture 6"/>
          <p:cNvPicPr>
            <a:picLocks noChangeAspect="1"/>
          </p:cNvPicPr>
          <p:nvPr/>
        </p:nvPicPr>
        <p:blipFill>
          <a:blip r:embed="rId3"/>
          <a:stretch>
            <a:fillRect/>
          </a:stretch>
        </p:blipFill>
        <p:spPr>
          <a:xfrm>
            <a:off x="213049" y="3581399"/>
            <a:ext cx="5443274" cy="2848537"/>
          </a:xfrm>
          <a:prstGeom prst="rect">
            <a:avLst/>
          </a:prstGeom>
        </p:spPr>
      </p:pic>
      <p:pic>
        <p:nvPicPr>
          <p:cNvPr id="9" name="Picture 8"/>
          <p:cNvPicPr>
            <a:picLocks noChangeAspect="1"/>
          </p:cNvPicPr>
          <p:nvPr/>
        </p:nvPicPr>
        <p:blipFill>
          <a:blip r:embed="rId4"/>
          <a:stretch>
            <a:fillRect/>
          </a:stretch>
        </p:blipFill>
        <p:spPr>
          <a:xfrm>
            <a:off x="5623131" y="3581399"/>
            <a:ext cx="5438992" cy="2943242"/>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8600" y="457200"/>
            <a:ext cx="5790178" cy="2819400"/>
          </a:xfrm>
          <a:prstGeom prst="rect">
            <a:avLst/>
          </a:prstGeom>
        </p:spPr>
      </p:pic>
      <p:pic>
        <p:nvPicPr>
          <p:cNvPr id="5" name="Picture 4"/>
          <p:cNvPicPr>
            <a:picLocks noChangeAspect="1"/>
          </p:cNvPicPr>
          <p:nvPr/>
        </p:nvPicPr>
        <p:blipFill>
          <a:blip r:embed="rId2"/>
          <a:stretch>
            <a:fillRect/>
          </a:stretch>
        </p:blipFill>
        <p:spPr>
          <a:xfrm>
            <a:off x="6033065" y="457200"/>
            <a:ext cx="5867400" cy="2911182"/>
          </a:xfrm>
          <a:prstGeom prst="rect">
            <a:avLst/>
          </a:prstGeom>
        </p:spPr>
      </p:pic>
      <p:pic>
        <p:nvPicPr>
          <p:cNvPr id="7" name="Picture 6"/>
          <p:cNvPicPr>
            <a:picLocks noChangeAspect="1"/>
          </p:cNvPicPr>
          <p:nvPr/>
        </p:nvPicPr>
        <p:blipFill>
          <a:blip r:embed="rId3"/>
          <a:stretch>
            <a:fillRect/>
          </a:stretch>
        </p:blipFill>
        <p:spPr>
          <a:xfrm>
            <a:off x="4256477" y="4206582"/>
            <a:ext cx="4048443" cy="1981200"/>
          </a:xfrm>
          <a:prstGeom prst="rect">
            <a:avLst/>
          </a:prstGeom>
        </p:spPr>
      </p:pic>
      <p:pic>
        <p:nvPicPr>
          <p:cNvPr id="9" name="Picture 8"/>
          <p:cNvPicPr>
            <a:picLocks noChangeAspect="1"/>
          </p:cNvPicPr>
          <p:nvPr/>
        </p:nvPicPr>
        <p:blipFill>
          <a:blip r:embed="rId4"/>
          <a:stretch>
            <a:fillRect/>
          </a:stretch>
        </p:blipFill>
        <p:spPr>
          <a:xfrm>
            <a:off x="250678" y="4185078"/>
            <a:ext cx="4005799" cy="1981200"/>
          </a:xfrm>
          <a:prstGeom prst="rect">
            <a:avLst/>
          </a:prstGeom>
        </p:spPr>
      </p:pic>
      <p:pic>
        <p:nvPicPr>
          <p:cNvPr id="11" name="Picture 10"/>
          <p:cNvPicPr>
            <a:picLocks noChangeAspect="1"/>
          </p:cNvPicPr>
          <p:nvPr/>
        </p:nvPicPr>
        <p:blipFill>
          <a:blip r:embed="rId5"/>
          <a:stretch>
            <a:fillRect/>
          </a:stretch>
        </p:blipFill>
        <p:spPr>
          <a:xfrm>
            <a:off x="8229600" y="4185078"/>
            <a:ext cx="4261431" cy="21145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7591760" y="5260437"/>
            <a:ext cx="3966207" cy="1417453"/>
          </a:xfrm>
          <a:prstGeom prst="rect">
            <a:avLst/>
          </a:prstGeom>
        </p:spPr>
      </p:pic>
      <p:pic>
        <p:nvPicPr>
          <p:cNvPr id="4" name="Picture 3"/>
          <p:cNvPicPr>
            <a:picLocks noChangeAspect="1"/>
          </p:cNvPicPr>
          <p:nvPr/>
        </p:nvPicPr>
        <p:blipFill>
          <a:blip r:embed="rId2"/>
          <a:stretch>
            <a:fillRect/>
          </a:stretch>
        </p:blipFill>
        <p:spPr>
          <a:xfrm>
            <a:off x="465408" y="388364"/>
            <a:ext cx="6381748" cy="6289526"/>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IPF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IPF group as bootstrap control group. </a:t>
            </a:r>
            <a:r>
              <a:rPr lang="en-US" altLang="zh-CN" dirty="0"/>
              <a:t>Choose 32 matrices with replacement from original IPF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endParaRPr lang="en-US" altLang="zh-CN" dirty="0"/>
          </a:p>
          <a:p>
            <a:endParaRPr 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a:blip r:embed="rId1"/>
          <a:stretch>
            <a:fillRect/>
          </a:stretch>
        </p:blipFill>
        <p:spPr>
          <a:xfrm>
            <a:off x="228600" y="533400"/>
            <a:ext cx="5384800" cy="2598737"/>
          </a:xfrm>
        </p:spPr>
      </p:pic>
      <p:pic>
        <p:nvPicPr>
          <p:cNvPr id="8" name="Picture 7"/>
          <p:cNvPicPr>
            <a:picLocks noChangeAspect="1"/>
          </p:cNvPicPr>
          <p:nvPr/>
        </p:nvPicPr>
        <p:blipFill>
          <a:blip r:embed="rId2"/>
          <a:stretch>
            <a:fillRect/>
          </a:stretch>
        </p:blipFill>
        <p:spPr>
          <a:xfrm>
            <a:off x="5613400" y="538843"/>
            <a:ext cx="5536943" cy="2593294"/>
          </a:xfrm>
          <a:prstGeom prst="rect">
            <a:avLst/>
          </a:prstGeom>
        </p:spPr>
      </p:pic>
      <p:pic>
        <p:nvPicPr>
          <p:cNvPr id="10" name="Picture 9"/>
          <p:cNvPicPr>
            <a:picLocks noChangeAspect="1"/>
          </p:cNvPicPr>
          <p:nvPr/>
        </p:nvPicPr>
        <p:blipFill>
          <a:blip r:embed="rId3"/>
          <a:stretch>
            <a:fillRect/>
          </a:stretch>
        </p:blipFill>
        <p:spPr>
          <a:xfrm>
            <a:off x="152528" y="3657600"/>
            <a:ext cx="5536944" cy="2598707"/>
          </a:xfrm>
          <a:prstGeom prst="rect">
            <a:avLst/>
          </a:prstGeom>
        </p:spPr>
      </p:pic>
      <p:pic>
        <p:nvPicPr>
          <p:cNvPr id="12" name="Picture 11"/>
          <p:cNvPicPr>
            <a:picLocks noChangeAspect="1"/>
          </p:cNvPicPr>
          <p:nvPr/>
        </p:nvPicPr>
        <p:blipFill>
          <a:blip r:embed="rId4"/>
          <a:stretch>
            <a:fillRect/>
          </a:stretch>
        </p:blipFill>
        <p:spPr>
          <a:xfrm>
            <a:off x="5658628" y="3657600"/>
            <a:ext cx="5555647" cy="2593294"/>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4800" y="533400"/>
            <a:ext cx="5667374" cy="2667000"/>
          </a:xfrm>
          <a:prstGeom prst="rect">
            <a:avLst/>
          </a:prstGeom>
        </p:spPr>
      </p:pic>
      <p:pic>
        <p:nvPicPr>
          <p:cNvPr id="5" name="Picture 4"/>
          <p:cNvPicPr>
            <a:picLocks noChangeAspect="1"/>
          </p:cNvPicPr>
          <p:nvPr/>
        </p:nvPicPr>
        <p:blipFill>
          <a:blip r:embed="rId2"/>
          <a:stretch>
            <a:fillRect/>
          </a:stretch>
        </p:blipFill>
        <p:spPr>
          <a:xfrm>
            <a:off x="5972174" y="533400"/>
            <a:ext cx="5691218" cy="2630284"/>
          </a:xfrm>
          <a:prstGeom prst="rect">
            <a:avLst/>
          </a:prstGeom>
        </p:spPr>
      </p:pic>
      <p:pic>
        <p:nvPicPr>
          <p:cNvPr id="7" name="Picture 6"/>
          <p:cNvPicPr>
            <a:picLocks noChangeAspect="1"/>
          </p:cNvPicPr>
          <p:nvPr/>
        </p:nvPicPr>
        <p:blipFill>
          <a:blip r:embed="rId3"/>
          <a:stretch>
            <a:fillRect/>
          </a:stretch>
        </p:blipFill>
        <p:spPr>
          <a:xfrm>
            <a:off x="293913" y="3352800"/>
            <a:ext cx="5742123" cy="2630284"/>
          </a:xfrm>
          <a:prstGeom prst="rect">
            <a:avLst/>
          </a:prstGeom>
        </p:spPr>
      </p:pic>
      <p:pic>
        <p:nvPicPr>
          <p:cNvPr id="9" name="Picture 8"/>
          <p:cNvPicPr>
            <a:picLocks noChangeAspect="1"/>
          </p:cNvPicPr>
          <p:nvPr/>
        </p:nvPicPr>
        <p:blipFill>
          <a:blip r:embed="rId4"/>
          <a:stretch>
            <a:fillRect/>
          </a:stretch>
        </p:blipFill>
        <p:spPr>
          <a:xfrm>
            <a:off x="6155966" y="3407228"/>
            <a:ext cx="5476945" cy="2575855"/>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33401" y="609600"/>
            <a:ext cx="5378830" cy="5005424"/>
          </a:xfrm>
          <a:prstGeom prst="rect">
            <a:avLst/>
          </a:prstGeom>
        </p:spPr>
      </p:pic>
      <p:pic>
        <p:nvPicPr>
          <p:cNvPr id="5" name="Picture 4"/>
          <p:cNvPicPr>
            <a:picLocks noChangeAspect="1"/>
          </p:cNvPicPr>
          <p:nvPr/>
        </p:nvPicPr>
        <p:blipFill>
          <a:blip r:embed="rId2"/>
          <a:stretch>
            <a:fillRect/>
          </a:stretch>
        </p:blipFill>
        <p:spPr>
          <a:xfrm>
            <a:off x="6296067" y="620486"/>
            <a:ext cx="5600741" cy="5005424"/>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79637" y="685800"/>
            <a:ext cx="5405477" cy="5005424"/>
          </a:xfrm>
          <a:prstGeom prst="rect">
            <a:avLst/>
          </a:prstGeom>
        </p:spPr>
      </p:pic>
      <p:pic>
        <p:nvPicPr>
          <p:cNvPr id="5" name="Picture 4"/>
          <p:cNvPicPr>
            <a:picLocks noChangeAspect="1"/>
          </p:cNvPicPr>
          <p:nvPr/>
        </p:nvPicPr>
        <p:blipFill>
          <a:blip r:embed="rId2"/>
          <a:stretch>
            <a:fillRect/>
          </a:stretch>
        </p:blipFill>
        <p:spPr>
          <a:xfrm>
            <a:off x="6085114" y="669131"/>
            <a:ext cx="5405477" cy="5038762"/>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09600" y="685800"/>
            <a:ext cx="5605503" cy="4995899"/>
          </a:xfrm>
          <a:prstGeom prst="rect">
            <a:avLst/>
          </a:prstGeom>
        </p:spPr>
      </p:pic>
      <p:pic>
        <p:nvPicPr>
          <p:cNvPr id="5" name="Picture 4"/>
          <p:cNvPicPr>
            <a:picLocks noChangeAspect="1"/>
          </p:cNvPicPr>
          <p:nvPr/>
        </p:nvPicPr>
        <p:blipFill>
          <a:blip r:embed="rId2"/>
          <a:stretch>
            <a:fillRect/>
          </a:stretch>
        </p:blipFill>
        <p:spPr>
          <a:xfrm>
            <a:off x="6071467" y="685799"/>
            <a:ext cx="5505490" cy="4995899"/>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09600" y="609600"/>
            <a:ext cx="5324514" cy="5005424"/>
          </a:xfrm>
          <a:prstGeom prst="rect">
            <a:avLst/>
          </a:prstGeom>
        </p:spPr>
      </p:pic>
      <p:pic>
        <p:nvPicPr>
          <p:cNvPr id="5" name="Picture 4"/>
          <p:cNvPicPr>
            <a:picLocks noChangeAspect="1"/>
          </p:cNvPicPr>
          <p:nvPr/>
        </p:nvPicPr>
        <p:blipFill>
          <a:blip r:embed="rId2"/>
          <a:stretch>
            <a:fillRect/>
          </a:stretch>
        </p:blipFill>
        <p:spPr>
          <a:xfrm>
            <a:off x="5981659" y="642938"/>
            <a:ext cx="5600741" cy="4972086"/>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82319" y="762000"/>
            <a:ext cx="5686467" cy="4986374"/>
          </a:xfrm>
          <a:prstGeom prst="rect">
            <a:avLst/>
          </a:prstGeom>
        </p:spPr>
      </p:pic>
      <p:pic>
        <p:nvPicPr>
          <p:cNvPr id="5" name="Picture 4"/>
          <p:cNvPicPr>
            <a:picLocks noChangeAspect="1"/>
          </p:cNvPicPr>
          <p:nvPr/>
        </p:nvPicPr>
        <p:blipFill>
          <a:blip r:embed="rId2"/>
          <a:stretch>
            <a:fillRect/>
          </a:stretch>
        </p:blipFill>
        <p:spPr>
          <a:xfrm>
            <a:off x="5943600" y="734786"/>
            <a:ext cx="5576928" cy="5024474"/>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33400" y="838200"/>
            <a:ext cx="5472153" cy="4986374"/>
          </a:xfrm>
          <a:prstGeom prst="rect">
            <a:avLst/>
          </a:prstGeom>
        </p:spPr>
      </p:pic>
      <p:pic>
        <p:nvPicPr>
          <p:cNvPr id="5" name="Picture 4"/>
          <p:cNvPicPr>
            <a:picLocks noChangeAspect="1"/>
          </p:cNvPicPr>
          <p:nvPr/>
        </p:nvPicPr>
        <p:blipFill>
          <a:blip r:embed="rId2"/>
          <a:stretch>
            <a:fillRect/>
          </a:stretch>
        </p:blipFill>
        <p:spPr>
          <a:xfrm>
            <a:off x="6096000" y="838200"/>
            <a:ext cx="5314989" cy="5000662"/>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85800" y="838200"/>
            <a:ext cx="5700754" cy="5024474"/>
          </a:xfrm>
          <a:prstGeom prst="rect">
            <a:avLst/>
          </a:prstGeom>
        </p:spPr>
      </p:pic>
      <p:pic>
        <p:nvPicPr>
          <p:cNvPr id="5" name="Picture 4"/>
          <p:cNvPicPr>
            <a:picLocks noChangeAspect="1"/>
          </p:cNvPicPr>
          <p:nvPr/>
        </p:nvPicPr>
        <p:blipFill>
          <a:blip r:embed="rId2"/>
          <a:stretch>
            <a:fillRect/>
          </a:stretch>
        </p:blipFill>
        <p:spPr>
          <a:xfrm>
            <a:off x="6248400" y="849086"/>
            <a:ext cx="5657891" cy="49863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7383338" y="6088169"/>
            <a:ext cx="3389956" cy="769831"/>
          </a:xfrm>
          <a:prstGeom prst="rect">
            <a:avLst/>
          </a:prstGeom>
        </p:spPr>
      </p:pic>
      <p:pic>
        <p:nvPicPr>
          <p:cNvPr id="4" name="Picture 3"/>
          <p:cNvPicPr>
            <a:picLocks noChangeAspect="1"/>
          </p:cNvPicPr>
          <p:nvPr/>
        </p:nvPicPr>
        <p:blipFill>
          <a:blip r:embed="rId2"/>
          <a:stretch>
            <a:fillRect/>
          </a:stretch>
        </p:blipFill>
        <p:spPr>
          <a:xfrm>
            <a:off x="199357" y="266509"/>
            <a:ext cx="6880978" cy="640029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85747" y="762000"/>
            <a:ext cx="5510253" cy="5105437"/>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endParaRPr lang="en-US" dirty="0"/>
          </a:p>
        </p:txBody>
      </p:sp>
      <p:sp>
        <p:nvSpPr>
          <p:cNvPr id="3" name="Content Placeholder 2"/>
          <p:cNvSpPr>
            <a:spLocks noGrp="1"/>
          </p:cNvSpPr>
          <p:nvPr>
            <p:ph idx="1"/>
          </p:nvPr>
        </p:nvSpPr>
        <p:spPr/>
        <p:txBody>
          <a:bodyPr/>
          <a:lstStyle/>
          <a:p>
            <a:r>
              <a:rPr lang="en-US" dirty="0"/>
              <a:t>Generate empirical distributions of statistics from bootstrap results</a:t>
            </a:r>
            <a:endParaRPr 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Friday</a:t>
            </a:r>
            <a:endParaRPr lang="en-US" dirty="0"/>
          </a:p>
        </p:txBody>
      </p:sp>
      <p:sp>
        <p:nvSpPr>
          <p:cNvPr id="3" name="Content Placeholder 2"/>
          <p:cNvSpPr>
            <a:spLocks noGrp="1"/>
          </p:cNvSpPr>
          <p:nvPr>
            <p:ph idx="1"/>
          </p:nvPr>
        </p:nvSpPr>
        <p:spPr/>
        <p:txBody>
          <a:bodyPr/>
          <a:lstStyle/>
          <a:p>
            <a:r>
              <a:rPr lang="en-US" sz="2400" dirty="0"/>
              <a:t>Since I did not save the t-statistics of t-test between centralities of original IPF and original Control adjacency matrices (I only save the p-values), I am re-generating the adjacency matrices from our best models. I will save those matrices, do t-tests again and see the p-values in the empirical distributions.</a:t>
            </a:r>
            <a:endParaRPr lang="en-US" sz="2400" dirty="0"/>
          </a:p>
          <a:p>
            <a:r>
              <a:rPr lang="en-US" sz="2400" dirty="0"/>
              <a:t>Plot the empirical distribution for spectrum distances.</a:t>
            </a:r>
            <a:endParaRPr lang="en-US" sz="2400" dirty="0"/>
          </a:p>
          <a:p>
            <a:r>
              <a:rPr lang="en-US" altLang="zh-CN" sz="2400" dirty="0"/>
              <a:t>12 GPU, 400 CPU in Grace.</a:t>
            </a:r>
            <a:endParaRPr lang="en-US" altLang="zh-CN" sz="2400" dirty="0"/>
          </a:p>
          <a:p>
            <a:r>
              <a:rPr lang="en-US" sz="2400" dirty="0"/>
              <a:t>Train 2 models and bootstrap from mu and sigma.</a:t>
            </a:r>
            <a:endParaRPr lang="en-US" sz="2400" dirty="0"/>
          </a:p>
          <a:p>
            <a:r>
              <a:rPr lang="en-US" sz="2400" dirty="0"/>
              <a:t>Replot the figure last week.</a:t>
            </a:r>
            <a:endParaRPr lang="en-US" sz="2400" dirty="0"/>
          </a:p>
          <a:p>
            <a:endParaRPr lang="en-US" sz="24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IPF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IPF group as bootstrap control group. </a:t>
            </a:r>
            <a:r>
              <a:rPr lang="en-US" altLang="zh-CN" dirty="0"/>
              <a:t>Choose 32 matrices with replacement from original IPF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celltype’s</a:t>
            </a:r>
            <a:r>
              <a:rPr lang="en-US" altLang="zh-CN" dirty="0"/>
              <a:t> centrality.</a:t>
            </a:r>
            <a:endParaRPr lang="en-US" altLang="zh-CN" dirty="0"/>
          </a:p>
          <a:p>
            <a:r>
              <a:rPr lang="en-US" altLang="zh-CN" dirty="0"/>
              <a:t>Bootstrap time number: 150.</a:t>
            </a:r>
            <a:endParaRPr lang="en-US" altLang="zh-CN" dirty="0"/>
          </a:p>
          <a:p>
            <a:endParaRPr 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from Control group</a:t>
            </a:r>
            <a:endParaRPr lang="en-US" dirty="0"/>
          </a:p>
        </p:txBody>
      </p:sp>
      <p:sp>
        <p:nvSpPr>
          <p:cNvPr id="3" name="Content Placeholder 2"/>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endParaRPr lang="en-US" altLang="zh-CN" dirty="0"/>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celltype’s</a:t>
            </a:r>
            <a:r>
              <a:rPr lang="en-US" altLang="zh-CN" dirty="0"/>
              <a:t> centrality.</a:t>
            </a:r>
            <a:endParaRPr lang="en-US" altLang="zh-CN" dirty="0"/>
          </a:p>
          <a:p>
            <a:r>
              <a:rPr lang="en-US" altLang="zh-CN" dirty="0"/>
              <a:t>Bootstrap time number: 150.</a:t>
            </a:r>
            <a:endParaRPr lang="en-US" altLang="zh-CN"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13157" y="341928"/>
            <a:ext cx="3886200" cy="2590800"/>
          </a:xfrm>
          <a:prstGeom prst="rect">
            <a:avLst/>
          </a:prstGeom>
        </p:spPr>
      </p:pic>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2" y="379057"/>
            <a:ext cx="3858297" cy="257219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62058"/>
            <a:ext cx="3858298" cy="257219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157" y="2732571"/>
            <a:ext cx="3886200" cy="25908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331" y="2732572"/>
            <a:ext cx="3877006" cy="258467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5472" y="348057"/>
            <a:ext cx="3858296" cy="2572198"/>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grpSp>
        <p:nvGrpSpPr>
          <p:cNvPr id="21" name="Group 20"/>
          <p:cNvGrpSpPr/>
          <p:nvPr/>
        </p:nvGrpSpPr>
        <p:grpSpPr>
          <a:xfrm>
            <a:off x="838200" y="520907"/>
            <a:ext cx="10820400" cy="4920343"/>
            <a:chOff x="963386" y="514899"/>
            <a:chExt cx="10820400" cy="4920343"/>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3386" y="514899"/>
              <a:ext cx="3657600" cy="24384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586" y="2996842"/>
              <a:ext cx="3657600" cy="24384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950" y="524178"/>
              <a:ext cx="3657600" cy="24384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186" y="2991400"/>
              <a:ext cx="3657600" cy="243840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6186" y="2969628"/>
              <a:ext cx="3657600" cy="243840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00" y="525785"/>
              <a:ext cx="3657600" cy="2438400"/>
            </a:xfrm>
            <a:prstGeom prst="rect">
              <a:avLst/>
            </a:prstGeom>
          </p:spPr>
        </p:pic>
      </p:gr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688843"/>
            <a:ext cx="3657600" cy="24384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14" y="3133759"/>
            <a:ext cx="3657600" cy="24384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129415"/>
            <a:ext cx="3657600" cy="24384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682327"/>
            <a:ext cx="3657600" cy="24384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0243" y="3127243"/>
            <a:ext cx="3657600" cy="24384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686671"/>
            <a:ext cx="3657600" cy="2438400"/>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5800" y="502293"/>
            <a:ext cx="3657600" cy="24384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800" y="2895600"/>
            <a:ext cx="3657600" cy="24384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400" y="509457"/>
            <a:ext cx="3657600" cy="24384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2895600"/>
            <a:ext cx="3657600" cy="24384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531228"/>
            <a:ext cx="3657600" cy="24384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000" y="2895600"/>
            <a:ext cx="3657600" cy="2438400"/>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6558" y="631871"/>
            <a:ext cx="3657600" cy="24384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558" y="3016078"/>
            <a:ext cx="3657600" cy="24384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686" y="627999"/>
            <a:ext cx="3657600" cy="24384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2969628"/>
            <a:ext cx="3657600" cy="24384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200" y="681228"/>
            <a:ext cx="3657600" cy="24384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00" y="2969628"/>
            <a:ext cx="3657600" cy="2438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3413114" cy="369332"/>
          </a:xfrm>
          <a:prstGeom prst="rect">
            <a:avLst/>
          </a:prstGeom>
          <a:noFill/>
        </p:spPr>
        <p:txBody>
          <a:bodyPr wrap="none" rtlCol="0">
            <a:spAutoFit/>
          </a:bodyPr>
          <a:lstStyle/>
          <a:p>
            <a:r>
              <a:rPr lang="en-US" dirty="0"/>
              <a:t>Input adjacency matrices (p=0.8)</a:t>
            </a:r>
            <a:endParaRPr lang="en-US" dirty="0"/>
          </a:p>
        </p:txBody>
      </p:sp>
      <p:sp>
        <p:nvSpPr>
          <p:cNvPr id="13" name="TextBox 12"/>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sp>
        <p:nvSpPr>
          <p:cNvPr id="18" name="TextBox 17"/>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pic>
        <p:nvPicPr>
          <p:cNvPr id="3" name="Picture 2"/>
          <p:cNvPicPr>
            <a:picLocks noChangeAspect="1"/>
          </p:cNvPicPr>
          <p:nvPr/>
        </p:nvPicPr>
        <p:blipFill>
          <a:blip r:embed="rId2"/>
          <a:stretch>
            <a:fillRect/>
          </a:stretch>
        </p:blipFill>
        <p:spPr>
          <a:xfrm>
            <a:off x="6552304" y="485746"/>
            <a:ext cx="5341079" cy="2943254"/>
          </a:xfrm>
          <a:prstGeom prst="rect">
            <a:avLst/>
          </a:prstGeom>
        </p:spPr>
      </p:pic>
      <p:pic>
        <p:nvPicPr>
          <p:cNvPr id="5" name="Picture 4"/>
          <p:cNvPicPr>
            <a:picLocks noChangeAspect="1"/>
          </p:cNvPicPr>
          <p:nvPr/>
        </p:nvPicPr>
        <p:blipFill>
          <a:blip r:embed="rId3"/>
          <a:stretch>
            <a:fillRect/>
          </a:stretch>
        </p:blipFill>
        <p:spPr>
          <a:xfrm>
            <a:off x="6685382" y="3806060"/>
            <a:ext cx="4857420" cy="2668553"/>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Red line represents t-distribution with degree of freedom=1. </a:t>
            </a:r>
            <a:endParaRPr lang="en-US" sz="1400" dirty="0">
              <a:latin typeface="Cambria Math" panose="020405030504060302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9651" y="850713"/>
            <a:ext cx="2743200" cy="18288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51" y="3109942"/>
            <a:ext cx="2743200" cy="18288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842342"/>
            <a:ext cx="2743200" cy="18288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972" y="3104698"/>
            <a:ext cx="2743200" cy="18288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3043" y="3108514"/>
            <a:ext cx="2743200" cy="18288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8494" y="842342"/>
            <a:ext cx="2743200" cy="18288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5400" y="850713"/>
            <a:ext cx="2743200" cy="1828800"/>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7171" y="3114828"/>
            <a:ext cx="2743200" cy="1828800"/>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33357" y="4272643"/>
            <a:ext cx="2743200" cy="18288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057" y="4299857"/>
            <a:ext cx="2743200" cy="1828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99857"/>
            <a:ext cx="2743200" cy="1828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2286000"/>
            <a:ext cx="2743200" cy="18288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7286" y="2286000"/>
            <a:ext cx="2743200" cy="18288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86" y="2286000"/>
            <a:ext cx="2743200" cy="18288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3357" y="361950"/>
            <a:ext cx="2743200" cy="18288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5600" y="367393"/>
            <a:ext cx="2743200" cy="18288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486" y="397329"/>
            <a:ext cx="2743200" cy="1828800"/>
          </a:xfrm>
          <a:prstGeom prst="rect">
            <a:avLst/>
          </a:prstGeom>
        </p:spPr>
      </p:pic>
      <p:sp>
        <p:nvSpPr>
          <p:cNvPr id="22" name="TextBox 21"/>
          <p:cNvSpPr txBox="1"/>
          <p:nvPr/>
        </p:nvSpPr>
        <p:spPr>
          <a:xfrm>
            <a:off x="8763000" y="990600"/>
            <a:ext cx="3270704" cy="523220"/>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Generated size comparison in bootstrap.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a:t>
            </a:r>
            <a:r>
              <a:rPr lang="en-US" sz="1400" dirty="0" err="1">
                <a:latin typeface="Cambria Math" panose="02040503050406030204" pitchFamily="18" charset="0"/>
                <a:cs typeface="Times New Roman" panose="02020603050405020304" pitchFamily="18" charset="0"/>
              </a:rPr>
              <a:t>celltype</a:t>
            </a:r>
            <a:r>
              <a:rPr lang="en-US" sz="1400" dirty="0">
                <a:latin typeface="Cambria Math" panose="02040503050406030204" pitchFamily="18" charset="0"/>
                <a:cs typeface="Times New Roman" panose="02020603050405020304" pitchFamily="18" charset="0"/>
              </a:rPr>
              <a:t> ATII)</a:t>
            </a:r>
            <a:endParaRPr lang="en-US" sz="14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0685" y="4572000"/>
            <a:ext cx="2743200" cy="18288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171" y="4583114"/>
            <a:ext cx="2743200" cy="1828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05114"/>
            <a:ext cx="2743200" cy="1828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371" y="2514600"/>
            <a:ext cx="2743200" cy="18288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3185" y="2514600"/>
            <a:ext cx="2743200" cy="18288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2531157"/>
            <a:ext cx="2743200" cy="182880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0" y="457200"/>
            <a:ext cx="2743200" cy="18288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00" y="457200"/>
            <a:ext cx="2743200" cy="1828800"/>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0400" y="457200"/>
            <a:ext cx="2743200" cy="1828800"/>
          </a:xfrm>
          <a:prstGeom prst="rect">
            <a:avLst/>
          </a:prstGeom>
        </p:spPr>
      </p:pic>
      <p:sp>
        <p:nvSpPr>
          <p:cNvPr id="20" name="TextBox 19"/>
          <p:cNvSpPr txBox="1"/>
          <p:nvPr/>
        </p:nvSpPr>
        <p:spPr>
          <a:xfrm>
            <a:off x="8773885" y="1066800"/>
            <a:ext cx="3270704" cy="523220"/>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Generated size comparison in bootstrap.</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a:t>
            </a:r>
            <a:r>
              <a:rPr lang="en-US" sz="1400" dirty="0" err="1">
                <a:latin typeface="Cambria Math" panose="02040503050406030204" pitchFamily="18" charset="0"/>
                <a:cs typeface="Times New Roman" panose="02020603050405020304" pitchFamily="18" charset="0"/>
              </a:rPr>
              <a:t>celltype</a:t>
            </a:r>
            <a:r>
              <a:rPr lang="en-US" sz="1400" dirty="0">
                <a:latin typeface="Cambria Math" panose="02040503050406030204" pitchFamily="18" charset="0"/>
                <a:cs typeface="Times New Roman" panose="02020603050405020304" pitchFamily="18" charset="0"/>
              </a:rPr>
              <a:t> </a:t>
            </a:r>
            <a:r>
              <a:rPr lang="en-US" sz="1400" dirty="0" err="1">
                <a:latin typeface="Cambria Math" panose="02040503050406030204" pitchFamily="18" charset="0"/>
                <a:cs typeface="Times New Roman" panose="02020603050405020304" pitchFamily="18" charset="0"/>
              </a:rPr>
              <a:t>Ionocyte</a:t>
            </a:r>
            <a:r>
              <a:rPr lang="en-US" sz="1400" dirty="0">
                <a:latin typeface="Cambria Math" panose="02040503050406030204" pitchFamily="18" charset="0"/>
                <a:cs typeface="Times New Roman" panose="02020603050405020304" pitchFamily="18" charset="0"/>
              </a:rPr>
              <a:t>)</a:t>
            </a:r>
            <a:endParaRPr lang="en-US" sz="1400" dirty="0">
              <a:latin typeface="Cambria Math" panose="02040503050406030204" pitchFamily="18" charset="0"/>
              <a:cs typeface="Times New Roman" panose="02020603050405020304" pitchFamily="18" charset="0"/>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86553" y="877336"/>
            <a:ext cx="1508040" cy="654840"/>
            <a:chOff x="1586553" y="877336"/>
            <a:chExt cx="1508040" cy="654840"/>
          </a:xfrm>
        </p:grpSpPr>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586553" y="997936"/>
                <a:ext cx="20160" cy="360000"/>
              </p14:xfrm>
            </p:contentPart>
          </mc:Choice>
          <mc:Fallback xmlns="">
            <p:pic>
              <p:nvPicPr>
                <p:cNvPr id="2" name="Ink 1"/>
              </p:nvPicPr>
              <p:blipFill>
                <a:blip r:embed="rId2"/>
              </p:blipFill>
              <p:spPr>
                <a:xfrm>
                  <a:off x="1586553" y="997936"/>
                  <a:ext cx="20160" cy="3600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1674393" y="877336"/>
                <a:ext cx="125280" cy="503640"/>
              </p14:xfrm>
            </p:contentPart>
          </mc:Choice>
          <mc:Fallback xmlns="">
            <p:pic>
              <p:nvPicPr>
                <p:cNvPr id="3" name="Ink 2"/>
              </p:nvPicPr>
              <p:blipFill>
                <a:blip r:embed="rId4"/>
              </p:blipFill>
              <p:spPr>
                <a:xfrm>
                  <a:off x="1674393" y="877336"/>
                  <a:ext cx="125280" cy="5036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1829913" y="1200616"/>
                <a:ext cx="109440" cy="65520"/>
              </p14:xfrm>
            </p:contentPart>
          </mc:Choice>
          <mc:Fallback xmlns="">
            <p:pic>
              <p:nvPicPr>
                <p:cNvPr id="4" name="Ink 3"/>
              </p:nvPicPr>
              <p:blipFill>
                <a:blip r:embed="rId6"/>
              </p:blipFill>
              <p:spPr>
                <a:xfrm>
                  <a:off x="1829913" y="1200616"/>
                  <a:ext cx="109440" cy="655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1968873" y="1225456"/>
                <a:ext cx="227520" cy="79920"/>
              </p14:xfrm>
            </p:contentPart>
          </mc:Choice>
          <mc:Fallback xmlns="">
            <p:pic>
              <p:nvPicPr>
                <p:cNvPr id="5" name="Ink 4"/>
              </p:nvPicPr>
              <p:blipFill>
                <a:blip r:embed="rId8"/>
              </p:blipFill>
              <p:spPr>
                <a:xfrm>
                  <a:off x="1968873" y="1225456"/>
                  <a:ext cx="227520" cy="799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2143473" y="1157416"/>
                <a:ext cx="74160" cy="232200"/>
              </p14:xfrm>
            </p:contentPart>
          </mc:Choice>
          <mc:Fallback xmlns="">
            <p:pic>
              <p:nvPicPr>
                <p:cNvPr id="6" name="Ink 5"/>
              </p:nvPicPr>
              <p:blipFill>
                <a:blip r:embed="rId10"/>
              </p:blipFill>
              <p:spPr>
                <a:xfrm>
                  <a:off x="2143473" y="1157416"/>
                  <a:ext cx="74160" cy="2322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2301513" y="1159936"/>
                <a:ext cx="463680" cy="214200"/>
              </p14:xfrm>
            </p:contentPart>
          </mc:Choice>
          <mc:Fallback xmlns="">
            <p:pic>
              <p:nvPicPr>
                <p:cNvPr id="7" name="Ink 6"/>
              </p:nvPicPr>
              <p:blipFill>
                <a:blip r:embed="rId12"/>
              </p:blipFill>
              <p:spPr>
                <a:xfrm>
                  <a:off x="2301513" y="1159936"/>
                  <a:ext cx="463680" cy="2142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2819913" y="1187656"/>
                <a:ext cx="113760" cy="74520"/>
              </p14:xfrm>
            </p:contentPart>
          </mc:Choice>
          <mc:Fallback xmlns="">
            <p:pic>
              <p:nvPicPr>
                <p:cNvPr id="8" name="Ink 7"/>
              </p:nvPicPr>
              <p:blipFill>
                <a:blip r:embed="rId14"/>
              </p:blipFill>
              <p:spPr>
                <a:xfrm>
                  <a:off x="2819913" y="1187656"/>
                  <a:ext cx="113760" cy="745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Ink 8"/>
                <p14:cNvContentPartPr/>
                <p14:nvPr/>
              </p14:nvContentPartPr>
              <p14:xfrm>
                <a:off x="2973633" y="1144816"/>
                <a:ext cx="120960" cy="139680"/>
              </p14:xfrm>
            </p:contentPart>
          </mc:Choice>
          <mc:Fallback xmlns="">
            <p:pic>
              <p:nvPicPr>
                <p:cNvPr id="9" name="Ink 8"/>
              </p:nvPicPr>
              <p:blipFill>
                <a:blip r:embed="rId16"/>
              </p:blipFill>
              <p:spPr>
                <a:xfrm>
                  <a:off x="2973633" y="1144816"/>
                  <a:ext cx="120960" cy="1396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Ink 9"/>
                <p14:cNvContentPartPr/>
                <p14:nvPr/>
              </p14:nvContentPartPr>
              <p14:xfrm>
                <a:off x="2979753" y="1213216"/>
                <a:ext cx="38520" cy="318960"/>
              </p14:xfrm>
            </p:contentPart>
          </mc:Choice>
          <mc:Fallback xmlns="">
            <p:pic>
              <p:nvPicPr>
                <p:cNvPr id="10" name="Ink 9"/>
              </p:nvPicPr>
              <p:blipFill>
                <a:blip r:embed="rId18"/>
              </p:blipFill>
              <p:spPr>
                <a:xfrm>
                  <a:off x="2979753" y="1213216"/>
                  <a:ext cx="38520" cy="318960"/>
                </a:xfrm>
                <a:prstGeom prst="rect"/>
              </p:spPr>
            </p:pic>
          </mc:Fallback>
        </mc:AlternateContent>
      </p:grpSp>
      <p:sp>
        <p:nvSpPr>
          <p:cNvPr id="12" name="Title 11"/>
          <p:cNvSpPr>
            <a:spLocks noGrp="1"/>
          </p:cNvSpPr>
          <p:nvPr>
            <p:ph type="title"/>
          </p:nvPr>
        </p:nvSpPr>
        <p:spPr/>
        <p:txBody>
          <a:bodyPr/>
          <a:lstStyle/>
          <a:p>
            <a:endParaRPr lang="en-US"/>
          </a:p>
        </p:txBody>
      </p:sp>
      <p:sp>
        <p:nvSpPr>
          <p:cNvPr id="13" name="Content Placeholder 12"/>
          <p:cNvSpPr>
            <a:spLocks noGrp="1"/>
          </p:cNvSpPr>
          <p:nvPr>
            <p:ph idx="1"/>
          </p:nvPr>
        </p:nvSpPr>
        <p:spPr/>
        <p:txBody>
          <a:bodyPr/>
          <a:lstStyle/>
          <a:p>
            <a:r>
              <a:rPr lang="en-US" dirty="0"/>
              <a:t>For </a:t>
            </a:r>
            <a:r>
              <a:rPr lang="en-US" dirty="0" err="1"/>
              <a:t>bs_time</a:t>
            </a:r>
            <a:r>
              <a:rPr lang="en-US" dirty="0"/>
              <a:t> in </a:t>
            </a:r>
            <a:r>
              <a:rPr lang="en-US" dirty="0" err="1"/>
              <a:t>bs_times</a:t>
            </a:r>
            <a:r>
              <a:rPr lang="en-US" dirty="0"/>
              <a:t>:</a:t>
            </a:r>
            <a:endParaRPr lang="en-US" dirty="0"/>
          </a:p>
          <a:p>
            <a:pPr lvl="1"/>
            <a:r>
              <a:rPr lang="en-US" dirty="0"/>
              <a:t>Bootstrap 60 graphs from the same group.</a:t>
            </a:r>
            <a:endParaRPr lang="en-US" dirty="0"/>
          </a:p>
          <a:p>
            <a:pPr lvl="1"/>
            <a:r>
              <a:rPr lang="en-US" dirty="0"/>
              <a:t>Train two models.</a:t>
            </a:r>
            <a:endParaRPr lang="en-US" dirty="0"/>
          </a:p>
          <a:p>
            <a:pPr lvl="1"/>
            <a:r>
              <a:rPr lang="en-US" dirty="0"/>
              <a:t>Generate 1000 graphs.</a:t>
            </a:r>
            <a:endParaRPr lang="en-US" dirty="0"/>
          </a:p>
          <a:p>
            <a:pPr lvl="1"/>
            <a:r>
              <a:rPr lang="en-US" dirty="0"/>
              <a:t>For </a:t>
            </a:r>
            <a:r>
              <a:rPr lang="en-US" dirty="0" err="1"/>
              <a:t>gen_size</a:t>
            </a:r>
            <a:r>
              <a:rPr lang="en-US" dirty="0"/>
              <a:t> in 1:1000:</a:t>
            </a:r>
            <a:endParaRPr lang="en-US" dirty="0"/>
          </a:p>
          <a:p>
            <a:pPr lvl="2"/>
            <a:r>
              <a:rPr lang="en-US" dirty="0"/>
              <a:t>Permuted the IPF and Control, c</a:t>
            </a:r>
            <a:r>
              <a:rPr lang="en-US" altLang="zh-CN" dirty="0"/>
              <a:t>ompute t-stat for 10^8 times.</a:t>
            </a:r>
            <a:endParaRPr lang="en-US" altLang="zh-CN" dirty="0"/>
          </a:p>
          <a:p>
            <a:pPr lvl="2"/>
            <a:r>
              <a:rPr lang="en-US" dirty="0"/>
              <a:t>Have a empirical distribution to compute p-value.</a:t>
            </a:r>
            <a:endParaRPr lang="en-US" dirty="0"/>
          </a:p>
          <a:p>
            <a:pPr lvl="1"/>
            <a:endParaRPr lang="en-US"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endParaRPr lang="en-US" dirty="0"/>
          </a:p>
        </p:txBody>
      </p:sp>
      <p:sp>
        <p:nvSpPr>
          <p:cNvPr id="3" name="Content Placeholder 2"/>
          <p:cNvSpPr>
            <a:spLocks noGrp="1"/>
          </p:cNvSpPr>
          <p:nvPr>
            <p:ph idx="1"/>
          </p:nvPr>
        </p:nvSpPr>
        <p:spPr/>
        <p:txBody>
          <a:bodyPr/>
          <a:lstStyle/>
          <a:p>
            <a:r>
              <a:rPr lang="en-US" dirty="0"/>
              <a:t>Running the bootstrap code on Grace</a:t>
            </a:r>
            <a:endParaRPr lang="en-US" dirty="0"/>
          </a:p>
          <a:p>
            <a:r>
              <a:rPr lang="en-US" dirty="0"/>
              <a:t>Permutation of output graphs</a:t>
            </a:r>
            <a:endParaRPr 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1"/>
          <a:stretch>
            <a:fillRect/>
          </a:stretch>
        </p:blipFill>
        <p:spPr>
          <a:xfrm>
            <a:off x="990600" y="838200"/>
            <a:ext cx="10734675" cy="5410200"/>
          </a:xfr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12241" y="1450492"/>
            <a:ext cx="1565304" cy="5210224"/>
          </a:xfrm>
          <a:prstGeom prst="rect">
            <a:avLst/>
          </a:prstGeom>
        </p:spPr>
      </p:pic>
      <p:pic>
        <p:nvPicPr>
          <p:cNvPr id="5" name="Picture 4"/>
          <p:cNvPicPr>
            <a:picLocks noChangeAspect="1"/>
          </p:cNvPicPr>
          <p:nvPr/>
        </p:nvPicPr>
        <p:blipFill>
          <a:blip r:embed="rId2"/>
          <a:stretch>
            <a:fillRect/>
          </a:stretch>
        </p:blipFill>
        <p:spPr>
          <a:xfrm>
            <a:off x="2312506" y="1430846"/>
            <a:ext cx="1583938" cy="5225132"/>
          </a:xfrm>
          <a:prstGeom prst="rect">
            <a:avLst/>
          </a:prstGeom>
        </p:spPr>
      </p:pic>
      <p:pic>
        <p:nvPicPr>
          <p:cNvPr id="7" name="Picture 6"/>
          <p:cNvPicPr>
            <a:picLocks noChangeAspect="1"/>
          </p:cNvPicPr>
          <p:nvPr/>
        </p:nvPicPr>
        <p:blipFill>
          <a:blip r:embed="rId3"/>
          <a:stretch>
            <a:fillRect/>
          </a:stretch>
        </p:blipFill>
        <p:spPr>
          <a:xfrm>
            <a:off x="4331139" y="1454528"/>
            <a:ext cx="1542941" cy="5199043"/>
          </a:xfrm>
          <a:prstGeom prst="rect">
            <a:avLst/>
          </a:prstGeom>
        </p:spPr>
      </p:pic>
      <p:pic>
        <p:nvPicPr>
          <p:cNvPr id="9" name="Picture 8"/>
          <p:cNvPicPr>
            <a:picLocks noChangeAspect="1"/>
          </p:cNvPicPr>
          <p:nvPr/>
        </p:nvPicPr>
        <p:blipFill>
          <a:blip r:embed="rId4"/>
          <a:stretch>
            <a:fillRect/>
          </a:stretch>
        </p:blipFill>
        <p:spPr>
          <a:xfrm>
            <a:off x="6324600" y="1447800"/>
            <a:ext cx="1524308" cy="5217678"/>
          </a:xfrm>
          <a:prstGeom prst="rect">
            <a:avLst/>
          </a:prstGeom>
        </p:spPr>
      </p:pic>
      <p:pic>
        <p:nvPicPr>
          <p:cNvPr id="11" name="Picture 10"/>
          <p:cNvPicPr>
            <a:picLocks noChangeAspect="1"/>
          </p:cNvPicPr>
          <p:nvPr/>
        </p:nvPicPr>
        <p:blipFill>
          <a:blip r:embed="rId5"/>
          <a:stretch>
            <a:fillRect/>
          </a:stretch>
        </p:blipFill>
        <p:spPr>
          <a:xfrm>
            <a:off x="8305133" y="1442621"/>
            <a:ext cx="1505673" cy="5199043"/>
          </a:xfrm>
          <a:prstGeom prst="rect">
            <a:avLst/>
          </a:prstGeom>
        </p:spPr>
      </p:pic>
      <p:pic>
        <p:nvPicPr>
          <p:cNvPr id="13" name="Picture 12"/>
          <p:cNvPicPr>
            <a:picLocks noChangeAspect="1"/>
          </p:cNvPicPr>
          <p:nvPr/>
        </p:nvPicPr>
        <p:blipFill>
          <a:blip r:embed="rId6"/>
          <a:stretch>
            <a:fillRect/>
          </a:stretch>
        </p:blipFill>
        <p:spPr>
          <a:xfrm>
            <a:off x="10229197" y="1426704"/>
            <a:ext cx="1464676" cy="5210224"/>
          </a:xfrm>
          <a:prstGeom prst="rect">
            <a:avLst/>
          </a:prstGeom>
        </p:spPr>
      </p:pic>
      <p:sp>
        <p:nvSpPr>
          <p:cNvPr id="14" name="Title 13"/>
          <p:cNvSpPr>
            <a:spLocks noGrp="1"/>
          </p:cNvSpPr>
          <p:nvPr>
            <p:ph type="title"/>
          </p:nvPr>
        </p:nvSpPr>
        <p:spPr/>
        <p:txBody>
          <a:bodyPr/>
          <a:lstStyle/>
          <a:p>
            <a:r>
              <a:rPr lang="en-US" altLang="zh-CN" dirty="0"/>
              <a:t>t-statistic empirical distribution in input t-test </a:t>
            </a:r>
            <a:endParaRPr 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zh-CN" dirty="0"/>
              <a:t>t-statistic empirical distribution in input t-test </a:t>
            </a:r>
            <a:endParaRPr lang="en-US" dirty="0"/>
          </a:p>
        </p:txBody>
      </p:sp>
      <p:pic>
        <p:nvPicPr>
          <p:cNvPr id="2" name="Picture 1"/>
          <p:cNvPicPr>
            <a:picLocks noChangeAspect="1"/>
          </p:cNvPicPr>
          <p:nvPr/>
        </p:nvPicPr>
        <p:blipFill>
          <a:blip r:embed="rId1"/>
          <a:stretch>
            <a:fillRect/>
          </a:stretch>
        </p:blipFill>
        <p:spPr>
          <a:xfrm>
            <a:off x="1066800" y="1473982"/>
            <a:ext cx="1524000" cy="5205447"/>
          </a:xfrm>
          <a:prstGeom prst="rect">
            <a:avLst/>
          </a:prstGeom>
        </p:spPr>
      </p:pic>
      <p:pic>
        <p:nvPicPr>
          <p:cNvPr id="4" name="Picture 3"/>
          <p:cNvPicPr>
            <a:picLocks noChangeAspect="1"/>
          </p:cNvPicPr>
          <p:nvPr/>
        </p:nvPicPr>
        <p:blipFill>
          <a:blip r:embed="rId2"/>
          <a:stretch>
            <a:fillRect/>
          </a:stretch>
        </p:blipFill>
        <p:spPr>
          <a:xfrm>
            <a:off x="2743200" y="1446768"/>
            <a:ext cx="2362200" cy="5128300"/>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8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2114" y="4107144"/>
            <a:ext cx="2286000" cy="1524000"/>
          </a:xfrm>
          <a:prstGeom prst="rect">
            <a:avLst/>
          </a:prstGeom>
        </p:spPr>
      </p:pic>
      <p:pic>
        <p:nvPicPr>
          <p:cNvPr id="185" name="Picture 18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930" y="2141200"/>
            <a:ext cx="2286000" cy="1524000"/>
          </a:xfrm>
          <a:prstGeom prst="rect">
            <a:avLst/>
          </a:prstGeom>
        </p:spPr>
      </p:pic>
      <p:pic>
        <p:nvPicPr>
          <p:cNvPr id="187" name="Picture 1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958" y="2141200"/>
            <a:ext cx="2286000" cy="1524000"/>
          </a:xfrm>
          <a:prstGeom prst="rect">
            <a:avLst/>
          </a:prstGeom>
        </p:spPr>
      </p:pic>
      <p:pic>
        <p:nvPicPr>
          <p:cNvPr id="189" name="Picture 1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4114800"/>
            <a:ext cx="2286000" cy="1524000"/>
          </a:xfrm>
          <a:prstGeom prst="rect">
            <a:avLst/>
          </a:prstGeom>
        </p:spPr>
      </p:pic>
      <p:pic>
        <p:nvPicPr>
          <p:cNvPr id="191" name="Picture 19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2127499"/>
            <a:ext cx="2286000" cy="1524000"/>
          </a:xfrm>
          <a:prstGeom prst="rect">
            <a:avLst/>
          </a:prstGeom>
        </p:spPr>
      </p:pic>
      <p:pic>
        <p:nvPicPr>
          <p:cNvPr id="193" name="Picture 1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1086" y="4114800"/>
            <a:ext cx="2286000" cy="1524000"/>
          </a:xfrm>
          <a:prstGeom prst="rect">
            <a:avLst/>
          </a:prstGeom>
        </p:spPr>
      </p:pic>
      <p:pic>
        <p:nvPicPr>
          <p:cNvPr id="195" name="Picture 19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6930" y="2141200"/>
            <a:ext cx="2286000" cy="1524000"/>
          </a:xfrm>
          <a:prstGeom prst="rect">
            <a:avLst/>
          </a:prstGeom>
        </p:spPr>
      </p:pic>
      <p:pic>
        <p:nvPicPr>
          <p:cNvPr id="197" name="Picture 19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7086" y="4114800"/>
            <a:ext cx="2286000" cy="1524000"/>
          </a:xfrm>
          <a:prstGeom prst="rect">
            <a:avLst/>
          </a:prstGeom>
        </p:spPr>
      </p:pic>
      <p:pic>
        <p:nvPicPr>
          <p:cNvPr id="199" name="Picture 19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60114" y="4107144"/>
            <a:ext cx="2286000" cy="1524000"/>
          </a:xfrm>
          <a:prstGeom prst="rect">
            <a:avLst/>
          </a:prstGeom>
        </p:spPr>
      </p:pic>
      <p:pic>
        <p:nvPicPr>
          <p:cNvPr id="201" name="Picture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8343" y="2141200"/>
            <a:ext cx="2286000" cy="1524000"/>
          </a:xfrm>
          <a:prstGeom prst="rect">
            <a:avLst/>
          </a:prstGeom>
        </p:spPr>
      </p:pic>
      <p:sp>
        <p:nvSpPr>
          <p:cNvPr id="202" name="Title 201"/>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sp>
        <p:nvSpPr>
          <p:cNvPr id="205" name="TextBox 204"/>
          <p:cNvSpPr txBox="1"/>
          <p:nvPr/>
        </p:nvSpPr>
        <p:spPr>
          <a:xfrm>
            <a:off x="990600" y="5778935"/>
            <a:ext cx="9829800" cy="646331"/>
          </a:xfrm>
          <a:prstGeom prst="rect">
            <a:avLst/>
          </a:prstGeom>
          <a:noFill/>
        </p:spPr>
        <p:txBody>
          <a:bodyPr wrap="square">
            <a:spAutoFit/>
          </a:bodyPr>
          <a:lstStyle/>
          <a:p>
            <a:r>
              <a:rPr lang="en-US" altLang="zh-CN" dirty="0"/>
              <a:t>Permute IPF and Control group labels in output generated IPF and Control graphs for 10000 times. Each time we do a t-test on centralities and compute the t-statistics. </a:t>
            </a:r>
            <a:endParaRPr lang="en-US" altLang="zh-CN"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743200" y="1881941"/>
            <a:ext cx="2286000" cy="1524000"/>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07" y="1858882"/>
            <a:ext cx="2286000" cy="1524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905000"/>
            <a:ext cx="2286000" cy="1524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7136" y="3870827"/>
            <a:ext cx="2286000" cy="1524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65" y="3870827"/>
            <a:ext cx="2286000" cy="1524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5065" y="3870827"/>
            <a:ext cx="2286000" cy="15240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9207" y="3870827"/>
            <a:ext cx="2286000" cy="15240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0029" y="3870827"/>
            <a:ext cx="2286000" cy="15240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75793" y="1905000"/>
            <a:ext cx="2286000" cy="1524000"/>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1793" y="1910380"/>
            <a:ext cx="2286000" cy="1524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46717" y="5095086"/>
            <a:ext cx="5000087"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pic>
        <p:nvPicPr>
          <p:cNvPr id="5" name="Picture 4"/>
          <p:cNvPicPr>
            <a:picLocks noChangeAspect="1"/>
          </p:cNvPicPr>
          <p:nvPr/>
        </p:nvPicPr>
        <p:blipFill>
          <a:blip r:embed="rId1"/>
          <a:stretch>
            <a:fillRect/>
          </a:stretch>
        </p:blipFill>
        <p:spPr>
          <a:xfrm>
            <a:off x="272467" y="1578248"/>
            <a:ext cx="6205921" cy="3409388"/>
          </a:xfrm>
          <a:prstGeom prst="rect">
            <a:avLst/>
          </a:prstGeom>
        </p:spPr>
      </p:pic>
      <p:pic>
        <p:nvPicPr>
          <p:cNvPr id="4" name="Picture 3"/>
          <p:cNvPicPr>
            <a:picLocks noChangeAspect="1"/>
          </p:cNvPicPr>
          <p:nvPr/>
        </p:nvPicPr>
        <p:blipFill>
          <a:blip r:embed="rId2"/>
          <a:stretch>
            <a:fillRect/>
          </a:stretch>
        </p:blipFill>
        <p:spPr>
          <a:xfrm>
            <a:off x="6419026" y="1578248"/>
            <a:ext cx="6363785" cy="3409388"/>
          </a:xfrm>
          <a:prstGeom prst="rect">
            <a:avLst/>
          </a:prstGeom>
        </p:spPr>
      </p:pic>
      <p:sp>
        <p:nvSpPr>
          <p:cNvPr id="14" name="TextBox 13"/>
          <p:cNvSpPr txBox="1"/>
          <p:nvPr/>
        </p:nvSpPr>
        <p:spPr>
          <a:xfrm>
            <a:off x="6419026" y="5095086"/>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884343" y="1839686"/>
            <a:ext cx="2286000" cy="1524000"/>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329" y="1832071"/>
            <a:ext cx="2286000" cy="1524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01" y="1815742"/>
            <a:ext cx="2286000" cy="1524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3130" y="1828800"/>
            <a:ext cx="2286000" cy="1524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4186" y="1828800"/>
            <a:ext cx="2286000" cy="1524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443" y="4191000"/>
            <a:ext cx="2286000" cy="15240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1893" y="4207329"/>
            <a:ext cx="2286000" cy="15240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4343" y="4191000"/>
            <a:ext cx="2286000" cy="15240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8186" y="4191000"/>
            <a:ext cx="2286000" cy="1524000"/>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54186" y="4191000"/>
            <a:ext cx="2286000" cy="1524000"/>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534400" y="2041071"/>
            <a:ext cx="2286000" cy="1524000"/>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41071"/>
            <a:ext cx="2286000" cy="1524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459" y="2041071"/>
            <a:ext cx="2286000" cy="1524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2041071"/>
            <a:ext cx="2286000" cy="1524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4038600"/>
            <a:ext cx="2286000" cy="1524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4038600"/>
            <a:ext cx="2286000" cy="15240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038600"/>
            <a:ext cx="2286000" cy="15240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4400" y="4038600"/>
            <a:ext cx="2286000" cy="1524000"/>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Real t-stat percentile in empirical distribution</a:t>
            </a:r>
            <a:endParaRPr lang="en-US" dirty="0"/>
          </a:p>
        </p:txBody>
      </p:sp>
      <p:pic>
        <p:nvPicPr>
          <p:cNvPr id="9" name="Content Placeholder 8"/>
          <p:cNvPicPr>
            <a:picLocks noGrp="1" noChangeAspect="1"/>
          </p:cNvPicPr>
          <p:nvPr>
            <p:ph idx="1"/>
          </p:nvPr>
        </p:nvPicPr>
        <p:blipFill>
          <a:blip r:embed="rId1"/>
          <a:stretch>
            <a:fillRect/>
          </a:stretch>
        </p:blipFill>
        <p:spPr>
          <a:xfrm>
            <a:off x="3276600" y="1524000"/>
            <a:ext cx="5194656" cy="4525963"/>
          </a:xfrm>
        </p:spPr>
      </p:pic>
      <p:sp>
        <p:nvSpPr>
          <p:cNvPr id="10" name="TextBox 9"/>
          <p:cNvSpPr txBox="1"/>
          <p:nvPr/>
        </p:nvSpPr>
        <p:spPr>
          <a:xfrm>
            <a:off x="990600" y="6049963"/>
            <a:ext cx="10742749" cy="523220"/>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percentile of real t-statistic in in empirical distributions. 1.0 means the real t-stat is greater than all the t-stat in empirical distribution.</a:t>
            </a:r>
            <a:endParaRPr lang="en-US" sz="1400" dirty="0">
              <a:latin typeface="Cambria Math" panose="02040503050406030204" pitchFamily="18" charset="0"/>
              <a:cs typeface="Times New Roman" panose="02020603050405020304" pitchFamily="18" charset="0"/>
            </a:endParaRPr>
          </a:p>
          <a:p>
            <a:pPr algn="l"/>
            <a:r>
              <a:rPr lang="en-US" sz="1400" dirty="0">
                <a:latin typeface="Cambria Math" panose="02040503050406030204" pitchFamily="18" charset="0"/>
                <a:cs typeface="Times New Roman" panose="02020603050405020304" pitchFamily="18" charset="0"/>
              </a:rPr>
              <a:t>0.0 means </a:t>
            </a:r>
            <a:r>
              <a:rPr lang="en-US" altLang="zh-CN" sz="1400" dirty="0">
                <a:latin typeface="Cambria Math" panose="02040503050406030204" pitchFamily="18" charset="0"/>
                <a:cs typeface="Times New Roman" panose="02020603050405020304" pitchFamily="18" charset="0"/>
              </a:rPr>
              <a:t>the real t-stat is smaller than all the t-stat in empirical distribution</a:t>
            </a:r>
            <a:endParaRPr lang="en-US" sz="1400" dirty="0">
              <a:latin typeface="Cambria Math" panose="02040503050406030204" pitchFamily="18"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916" y="2514600"/>
            <a:ext cx="2743200" cy="1828800"/>
          </a:xfrm>
          <a:prstGeom prst="rect">
            <a:avLst/>
          </a:prstGeom>
        </p:spPr>
      </p:pic>
      <p:pic>
        <p:nvPicPr>
          <p:cNvPr id="15" name="Picture 14"/>
          <p:cNvPicPr>
            <a:picLocks noChangeAspect="1"/>
          </p:cNvPicPr>
          <p:nvPr/>
        </p:nvPicPr>
        <p:blipFill>
          <a:blip r:embed="rId3"/>
          <a:stretch>
            <a:fillRect/>
          </a:stretch>
        </p:blipFill>
        <p:spPr>
          <a:xfrm>
            <a:off x="990600" y="1115977"/>
            <a:ext cx="1733563" cy="4933986"/>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82386" y="1551102"/>
            <a:ext cx="2743200" cy="1915998"/>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2814" y="1513115"/>
            <a:ext cx="2743200" cy="182880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201" y="1513115"/>
            <a:ext cx="2743200" cy="1828800"/>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0" y="1513115"/>
            <a:ext cx="2743200" cy="18288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429000"/>
            <a:ext cx="2743200" cy="18288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650" y="3429000"/>
            <a:ext cx="2743200" cy="1828800"/>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407" y="3418114"/>
            <a:ext cx="2743200" cy="1828800"/>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1228" y="3418114"/>
            <a:ext cx="2743200" cy="1828800"/>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361" y="5105400"/>
            <a:ext cx="2743200" cy="1828800"/>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5461" y="5105400"/>
            <a:ext cx="2743200" cy="1828800"/>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3201" y="5105400"/>
            <a:ext cx="2743200" cy="1828800"/>
          </a:xfrm>
          <a:prstGeom prst="rect">
            <a:avLst/>
          </a:prstGeom>
        </p:spPr>
      </p:pic>
      <p:sp>
        <p:nvSpPr>
          <p:cNvPr id="40" name="Title 39"/>
          <p:cNvSpPr>
            <a:spLocks noGrp="1"/>
          </p:cNvSpPr>
          <p:nvPr>
            <p:ph type="title"/>
          </p:nvPr>
        </p:nvSpPr>
        <p:spPr/>
        <p:txBody>
          <a:bodyPr>
            <a:normAutofit/>
          </a:bodyPr>
          <a:lstStyle/>
          <a:p>
            <a:r>
              <a:rPr lang="en-US" dirty="0"/>
              <a:t>Neuroendocrine</a:t>
            </a:r>
            <a:endParaRPr lang="en-US"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dirty="0"/>
              <a:t>Lymphatic-Endothelial</a:t>
            </a:r>
            <a:endParaRPr lang="en-US" dirty="0"/>
          </a:p>
        </p:txBody>
      </p:sp>
      <p:pic>
        <p:nvPicPr>
          <p:cNvPr id="5" name="Content Placeholder 4"/>
          <p:cNvPicPr>
            <a:picLocks noGrp="1" noChangeAspect="1"/>
          </p:cNvPicPr>
          <p:nvPr>
            <p:ph idx="1"/>
          </p:nvPr>
        </p:nvPicPr>
        <p:blipFill>
          <a:blip r:embed="rId1"/>
          <a:stretch>
            <a:fillRect/>
          </a:stretch>
        </p:blipFill>
        <p:spPr>
          <a:xfrm>
            <a:off x="674914" y="1492853"/>
            <a:ext cx="2530930" cy="1781026"/>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871" y="5029200"/>
            <a:ext cx="2743200" cy="1828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944" y="5029200"/>
            <a:ext cx="2743200" cy="18288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25" y="5018314"/>
            <a:ext cx="2743200" cy="18288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514" y="3254829"/>
            <a:ext cx="2743200" cy="18288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4871" y="3276600"/>
            <a:ext cx="2743200" cy="18288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465" y="3276600"/>
            <a:ext cx="2743200" cy="18288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644" y="3282043"/>
            <a:ext cx="2743200" cy="18288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8200" y="1447800"/>
            <a:ext cx="2743200" cy="1828800"/>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91200" y="1447800"/>
            <a:ext cx="2743200" cy="1828800"/>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0400" y="1447800"/>
            <a:ext cx="2743200" cy="1828800"/>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August 24 plan</a:t>
            </a:r>
            <a:endParaRPr lang="en-US" dirty="0"/>
          </a:p>
        </p:txBody>
      </p:sp>
      <p:sp>
        <p:nvSpPr>
          <p:cNvPr id="13" name="Content Placeholder 12"/>
          <p:cNvSpPr>
            <a:spLocks noGrp="1"/>
          </p:cNvSpPr>
          <p:nvPr>
            <p:ph idx="1"/>
          </p:nvPr>
        </p:nvSpPr>
        <p:spPr/>
        <p:txBody>
          <a:bodyPr/>
          <a:lstStyle/>
          <a:p>
            <a:r>
              <a:rPr lang="en-US" dirty="0"/>
              <a:t>For </a:t>
            </a:r>
            <a:r>
              <a:rPr lang="en-US" dirty="0" err="1">
                <a:solidFill>
                  <a:schemeClr val="accent1"/>
                </a:solidFill>
              </a:rPr>
              <a:t>bs_time</a:t>
            </a:r>
            <a:r>
              <a:rPr lang="en-US" dirty="0"/>
              <a:t> in </a:t>
            </a:r>
            <a:r>
              <a:rPr lang="en-US" dirty="0" err="1">
                <a:solidFill>
                  <a:schemeClr val="accent1"/>
                </a:solidFill>
              </a:rPr>
              <a:t>bs_times</a:t>
            </a:r>
            <a:r>
              <a:rPr lang="en-US" dirty="0"/>
              <a:t>:</a:t>
            </a:r>
            <a:endParaRPr lang="en-US" dirty="0"/>
          </a:p>
          <a:p>
            <a:pPr lvl="1"/>
            <a:r>
              <a:rPr lang="en-US" dirty="0"/>
              <a:t>Bootstrap 60 graphs from the same group; # from </a:t>
            </a:r>
            <a:r>
              <a:rPr lang="en-US" dirty="0" err="1"/>
              <a:t>ipf</a:t>
            </a:r>
            <a:r>
              <a:rPr lang="en-US" dirty="0"/>
              <a:t> group first</a:t>
            </a:r>
            <a:endParaRPr lang="en-US" dirty="0"/>
          </a:p>
          <a:p>
            <a:pPr lvl="1"/>
            <a:r>
              <a:rPr lang="en-US" dirty="0"/>
              <a:t>Train two models;</a:t>
            </a:r>
            <a:endParaRPr lang="en-US" dirty="0"/>
          </a:p>
          <a:p>
            <a:pPr lvl="1"/>
            <a:r>
              <a:rPr lang="en-US" dirty="0"/>
              <a:t>Generate </a:t>
            </a:r>
            <a:r>
              <a:rPr lang="en-US" altLang="zh-CN" dirty="0" err="1">
                <a:solidFill>
                  <a:schemeClr val="accent1"/>
                </a:solidFill>
              </a:rPr>
              <a:t>max_generated_size</a:t>
            </a:r>
            <a:r>
              <a:rPr lang="en-US" dirty="0"/>
              <a:t> graphs from each model;</a:t>
            </a:r>
            <a:endParaRPr lang="en-US" dirty="0"/>
          </a:p>
          <a:p>
            <a:pPr lvl="1"/>
            <a:r>
              <a:rPr lang="en-US" dirty="0"/>
              <a:t>For </a:t>
            </a:r>
            <a:r>
              <a:rPr lang="en-US" dirty="0" err="1">
                <a:solidFill>
                  <a:schemeClr val="accent1"/>
                </a:solidFill>
              </a:rPr>
              <a:t>gen_size</a:t>
            </a:r>
            <a:r>
              <a:rPr lang="en-US" dirty="0"/>
              <a:t> in 1: </a:t>
            </a:r>
            <a:r>
              <a:rPr lang="en-US" dirty="0" err="1">
                <a:solidFill>
                  <a:schemeClr val="accent1"/>
                </a:solidFill>
              </a:rPr>
              <a:t>max_generated_size</a:t>
            </a:r>
            <a:r>
              <a:rPr lang="en-US" dirty="0"/>
              <a:t>:</a:t>
            </a:r>
            <a:endParaRPr lang="en-US" dirty="0"/>
          </a:p>
          <a:p>
            <a:pPr lvl="2"/>
            <a:r>
              <a:rPr lang="en-US" dirty="0"/>
              <a:t>Permuted the IPF and Control, c</a:t>
            </a:r>
            <a:r>
              <a:rPr lang="en-US" altLang="zh-CN" dirty="0"/>
              <a:t>ompute t-stat for 10^8 times;</a:t>
            </a:r>
            <a:endParaRPr lang="en-US" altLang="zh-CN" dirty="0"/>
          </a:p>
          <a:p>
            <a:pPr lvl="2"/>
            <a:r>
              <a:rPr lang="en-US"/>
              <a:t>Have a</a:t>
            </a:r>
            <a:r>
              <a:rPr lang="en-US" altLang="zh-CN"/>
              <a:t>n</a:t>
            </a:r>
            <a:r>
              <a:rPr lang="en-US"/>
              <a:t> </a:t>
            </a:r>
            <a:r>
              <a:rPr lang="en-US" dirty="0"/>
              <a:t>empirical distribution to compute </a:t>
            </a:r>
            <a:r>
              <a:rPr lang="en-US"/>
              <a:t>p-value.</a:t>
            </a:r>
            <a:endParaRPr lang="en-US"/>
          </a:p>
          <a:p>
            <a:pPr lvl="2"/>
            <a:endParaRPr lang="en-US" dirty="0"/>
          </a:p>
          <a:p>
            <a:pPr lvl="1"/>
            <a:endParaRPr 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Input true groups</a:t>
            </a:r>
            <a:endParaRPr lang="en-US"/>
          </a:p>
        </p:txBody>
      </p:sp>
      <p:graphicFrame>
        <p:nvGraphicFramePr>
          <p:cNvPr id="4" name="Content Placeholder 3"/>
          <p:cNvGraphicFramePr/>
          <p:nvPr>
            <p:ph idx="1"/>
          </p:nvPr>
        </p:nvGraphicFramePr>
        <p:xfrm>
          <a:off x="609600" y="1447801"/>
          <a:ext cx="10972800" cy="8321040"/>
        </p:xfrm>
        <a:graphic>
          <a:graphicData uri="http://schemas.openxmlformats.org/drawingml/2006/table">
            <a:tbl>
              <a:tblPr firstRow="1" bandRow="1">
                <a:tableStyleId>{5C22544A-7EE6-4342-B048-85BDC9FD1C3A}</a:tableStyleId>
              </a:tblPr>
              <a:tblGrid>
                <a:gridCol w="1075903"/>
                <a:gridCol w="1861820"/>
                <a:gridCol w="2200275"/>
                <a:gridCol w="5834802"/>
              </a:tblGrid>
              <a:tr h="640080">
                <a:tc>
                  <a:txBody>
                    <a:bodyPr/>
                    <a:p>
                      <a:pPr algn="l">
                        <a:buNone/>
                      </a:pPr>
                      <a:r>
                        <a:rPr lang="en-US"/>
                        <a:t>Type</a:t>
                      </a:r>
                      <a:endParaRPr lang="en-US"/>
                    </a:p>
                  </a:txBody>
                  <a:tcPr anchor="ctr" anchorCtr="0"/>
                </a:tc>
                <a:tc>
                  <a:txBody>
                    <a:bodyPr/>
                    <a:p>
                      <a:pPr algn="l">
                        <a:buNone/>
                      </a:pPr>
                      <a:r>
                        <a:rPr lang="en-US"/>
                        <a:t>Data for t-test </a:t>
                      </a:r>
                      <a:endParaRPr lang="en-US"/>
                    </a:p>
                  </a:txBody>
                  <a:tcPr anchor="ctr" anchorCtr="0"/>
                </a:tc>
                <a:tc>
                  <a:txBody>
                    <a:bodyPr/>
                    <a:p>
                      <a:pPr algn="l">
                        <a:buNone/>
                      </a:pPr>
                      <a:r>
                        <a:rPr lang="en-US"/>
                        <a:t>Distribution of t-stat under null hypothesis</a:t>
                      </a:r>
                      <a:endParaRPr lang="en-US"/>
                    </a:p>
                  </a:txBody>
                  <a:tcPr anchor="ctr" anchorCtr="0"/>
                </a:tc>
                <a:tc>
                  <a:txBody>
                    <a:bodyPr/>
                    <a:p>
                      <a:pPr algn="l">
                        <a:buNone/>
                      </a:pPr>
                      <a:r>
                        <a:rPr lang="en-US"/>
                        <a:t>Operation</a:t>
                      </a:r>
                      <a:endParaRPr lang="en-US"/>
                    </a:p>
                  </a:txBody>
                  <a:tcPr anchor="ctr" anchorCtr="0"/>
                </a:tc>
              </a:tr>
              <a:tr h="640080">
                <a:tc>
                  <a:txBody>
                    <a:bodyPr/>
                    <a:p>
                      <a:pPr algn="l">
                        <a:buNone/>
                      </a:pPr>
                      <a:r>
                        <a:rPr lang="en-US"/>
                        <a:t>1</a:t>
                      </a:r>
                      <a:endParaRPr lang="en-US"/>
                    </a:p>
                  </a:txBody>
                  <a:tcPr anchor="ctr" anchorCtr="0"/>
                </a:tc>
                <a:tc>
                  <a:txBody>
                    <a:bodyPr/>
                    <a:p>
                      <a:pPr algn="l">
                        <a:buNone/>
                      </a:pPr>
                      <a:r>
                        <a:rPr lang="en-US"/>
                        <a:t>Original 32 IPFs and 28 Controls</a:t>
                      </a:r>
                      <a:endParaRPr lang="en-US"/>
                    </a:p>
                    <a:p>
                      <a:pPr algn="l">
                        <a:buNone/>
                      </a:pPr>
                      <a:r>
                        <a:rPr lang="en-US"/>
                        <a:t>(real input)</a:t>
                      </a:r>
                      <a:endParaRPr lang="en-US"/>
                    </a:p>
                  </a:txBody>
                  <a:tcPr anchor="ctr" anchorCtr="0"/>
                </a:tc>
                <a:tc>
                  <a:txBody>
                    <a:bodyPr/>
                    <a:p>
                      <a:pPr algn="l">
                        <a:buNone/>
                      </a:pPr>
                      <a:r>
                        <a:rPr lang="en-US"/>
                        <a:t>t-distribution</a:t>
                      </a:r>
                      <a:endParaRPr lang="en-US"/>
                    </a:p>
                  </a:txBody>
                  <a:tcPr anchor="ctr" anchorCtr="0"/>
                </a:tc>
                <a:tc>
                  <a:txBody>
                    <a:bodyPr/>
                    <a:p>
                      <a:pPr algn="l">
                        <a:buNone/>
                      </a:pPr>
                      <a:r>
                        <a:rPr lang="en-US"/>
                        <a:t>Input o</a:t>
                      </a:r>
                      <a:r>
                        <a:rPr lang="en-US" sz="1800">
                          <a:sym typeface="+mn-ea"/>
                        </a:rPr>
                        <a:t>riginal 32 true IPFs and 28 true Controls, train the model, do a t-test based on the output graph under diferent generated size.</a:t>
                      </a:r>
                      <a:endParaRPr lang="en-US"/>
                    </a:p>
                  </a:txBody>
                  <a:tcPr anchor="ctr" anchorCtr="0"/>
                </a:tc>
              </a:tr>
              <a:tr h="640080">
                <a:tc>
                  <a:txBody>
                    <a:bodyPr/>
                    <a:p>
                      <a:pPr algn="l">
                        <a:buNone/>
                      </a:pPr>
                      <a:r>
                        <a:rPr lang="en-US"/>
                        <a:t>2</a:t>
                      </a:r>
                      <a:endParaRPr lang="en-US"/>
                    </a:p>
                  </a:txBody>
                  <a:tcPr anchor="ctr" anchorCtr="0"/>
                </a:tc>
                <a:tc>
                  <a:txBody>
                    <a:bodyPr/>
                    <a:p>
                      <a:pPr algn="l">
                        <a:buNone/>
                      </a:pPr>
                      <a:r>
                        <a:rPr lang="en-US" sz="1800">
                          <a:sym typeface="+mn-ea"/>
                        </a:rPr>
                        <a:t>Original 32 IPFs and 28 Controls</a:t>
                      </a:r>
                      <a:endParaRPr lang="en-US" sz="1800"/>
                    </a:p>
                    <a:p>
                      <a:pPr algn="l">
                        <a:buNone/>
                      </a:pPr>
                      <a:r>
                        <a:rPr lang="en-US" sz="1800">
                          <a:sym typeface="+mn-ea"/>
                        </a:rPr>
                        <a:t>(real input)</a:t>
                      </a:r>
                      <a:endParaRPr lang="en-US"/>
                    </a:p>
                  </a:txBody>
                  <a:tcPr anchor="ctr" anchorCtr="0"/>
                </a:tc>
                <a:tc>
                  <a:txBody>
                    <a:bodyPr/>
                    <a:p>
                      <a:pPr algn="l">
                        <a:buNone/>
                      </a:pPr>
                      <a:r>
                        <a:rPr lang="en-US"/>
                        <a:t>empirical distribution of t-stats after permutating output’s labels</a:t>
                      </a:r>
                      <a:endParaRPr lang="en-US"/>
                    </a:p>
                  </a:txBody>
                  <a:tcPr anchor="ctr" anchorCtr="0"/>
                </a:tc>
                <a:tc>
                  <a:txBody>
                    <a:bodyPr/>
                    <a:p>
                      <a:pPr algn="l">
                        <a:buNone/>
                      </a:pPr>
                      <a:r>
                        <a:rPr lang="en-US" sz="1800">
                          <a:sym typeface="+mn-ea"/>
                        </a:rPr>
                        <a:t>Input o</a:t>
                      </a:r>
                      <a:r>
                        <a:rPr lang="en-US" sz="1800">
                          <a:sym typeface="+mn-ea"/>
                        </a:rPr>
                        <a:t>riginal 32 true IPFs and 28 true Controls, train the model. Permutate the labels of output graphs and do t-test for 100000 times. Use 100000 t-stats to construct an empirical distribution. Compute p-value of input based on the empirical distribution.   </a:t>
                      </a:r>
                      <a:endParaRPr lang="en-US"/>
                    </a:p>
                  </a:txBody>
                  <a:tcPr anchor="ctr" anchorCtr="0"/>
                </a:tc>
              </a:tr>
              <a:tr h="640080">
                <a:tc>
                  <a:txBody>
                    <a:bodyPr/>
                    <a:p>
                      <a:pPr algn="l">
                        <a:buNone/>
                      </a:pPr>
                      <a:r>
                        <a:rPr lang="en-US"/>
                        <a:t>3</a:t>
                      </a:r>
                      <a:endParaRPr lang="en-US"/>
                    </a:p>
                  </a:txBody>
                  <a:tcPr anchor="ctr" anchorCtr="0"/>
                </a:tc>
                <a:tc>
                  <a:txBody>
                    <a:bodyPr/>
                    <a:p>
                      <a:pPr algn="l">
                        <a:buNone/>
                      </a:pPr>
                      <a:r>
                        <a:rPr lang="en-US" sz="1800">
                          <a:sym typeface="+mn-ea"/>
                        </a:rPr>
                        <a:t>Original 32 IPFs and 28 Controls</a:t>
                      </a:r>
                      <a:endParaRPr lang="en-US" sz="1800"/>
                    </a:p>
                    <a:p>
                      <a:pPr algn="l">
                        <a:buNone/>
                      </a:pPr>
                      <a:r>
                        <a:rPr lang="en-US" sz="1800">
                          <a:sym typeface="+mn-ea"/>
                        </a:rPr>
                        <a:t>(real input)</a:t>
                      </a:r>
                      <a:endParaRPr lang="en-US"/>
                    </a:p>
                  </a:txBody>
                  <a:tcPr anchor="ctr" anchorCtr="0"/>
                </a:tc>
                <a:tc>
                  <a:txBody>
                    <a:bodyPr/>
                    <a:p>
                      <a:pPr algn="l">
                        <a:buNone/>
                      </a:pPr>
                      <a:r>
                        <a:rPr lang="en-US"/>
                        <a:t>empirical distribution of t-stats of 150 bootstraps</a:t>
                      </a:r>
                      <a:endParaRPr lang="en-US"/>
                    </a:p>
                  </a:txBody>
                  <a:tcPr anchor="ctr" anchorCtr="0"/>
                </a:tc>
                <a:tc>
                  <a:txBody>
                    <a:bodyPr/>
                    <a:p>
                      <a:pPr algn="l">
                        <a:buNone/>
                      </a:pPr>
                      <a:r>
                        <a:rPr lang="en-US" sz="1800">
                          <a:sym typeface="+mn-ea"/>
                        </a:rPr>
                        <a:t>Input original 32 true IPFs and 28 true Controls, train the model. Bootstrap Group1 and Group2 from IPF group, train the model and do t-test on the output graphs for 150 times. Use these 150 t-stats to construct an empirical distribution. Compute p-value of input based on the empirical distribution.   </a:t>
                      </a:r>
                      <a:endParaRPr lang="en-US"/>
                    </a:p>
                  </a:txBody>
                  <a:tcPr anchor="ctr" anchorCtr="0"/>
                </a:tc>
              </a:tr>
            </a:tbl>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Input bootstrapped groups</a:t>
            </a:r>
            <a:endParaRPr lang="en-US"/>
          </a:p>
        </p:txBody>
      </p:sp>
      <p:graphicFrame>
        <p:nvGraphicFramePr>
          <p:cNvPr id="6" name="Content Placeholder 5"/>
          <p:cNvGraphicFramePr/>
          <p:nvPr>
            <p:ph idx="1"/>
          </p:nvPr>
        </p:nvGraphicFramePr>
        <p:xfrm>
          <a:off x="609600" y="1600201"/>
          <a:ext cx="10972800" cy="5577840"/>
        </p:xfrm>
        <a:graphic>
          <a:graphicData uri="http://schemas.openxmlformats.org/drawingml/2006/table">
            <a:tbl>
              <a:tblPr firstRow="1" bandRow="1">
                <a:tableStyleId>{5C22544A-7EE6-4342-B048-85BDC9FD1C3A}</a:tableStyleId>
              </a:tblPr>
              <a:tblGrid>
                <a:gridCol w="1075690"/>
                <a:gridCol w="1861820"/>
                <a:gridCol w="2200275"/>
                <a:gridCol w="5835015"/>
              </a:tblGrid>
              <a:tr h="640080">
                <a:tc>
                  <a:txBody>
                    <a:bodyPr/>
                    <a:p>
                      <a:pPr algn="l">
                        <a:buNone/>
                      </a:pPr>
                      <a:r>
                        <a:rPr lang="en-US" sz="1600"/>
                        <a:t>Type</a:t>
                      </a:r>
                      <a:endParaRPr lang="en-US" sz="1600"/>
                    </a:p>
                  </a:txBody>
                  <a:tcPr anchor="ctr" anchorCtr="0"/>
                </a:tc>
                <a:tc>
                  <a:txBody>
                    <a:bodyPr/>
                    <a:p>
                      <a:pPr algn="l">
                        <a:buNone/>
                      </a:pPr>
                      <a:r>
                        <a:rPr lang="en-US" sz="1600"/>
                        <a:t>Data for t-test </a:t>
                      </a:r>
                      <a:endParaRPr lang="en-US" sz="1600"/>
                    </a:p>
                  </a:txBody>
                  <a:tcPr anchor="ctr" anchorCtr="0"/>
                </a:tc>
                <a:tc>
                  <a:txBody>
                    <a:bodyPr/>
                    <a:p>
                      <a:pPr algn="l">
                        <a:buNone/>
                      </a:pPr>
                      <a:r>
                        <a:rPr lang="en-US" sz="1600"/>
                        <a:t>Distribution of t-stat under null hypothesis</a:t>
                      </a:r>
                      <a:endParaRPr lang="en-US" sz="1600"/>
                    </a:p>
                  </a:txBody>
                  <a:tcPr anchor="ctr" anchorCtr="0"/>
                </a:tc>
                <a:tc>
                  <a:txBody>
                    <a:bodyPr/>
                    <a:p>
                      <a:pPr algn="l">
                        <a:buNone/>
                      </a:pPr>
                      <a:r>
                        <a:rPr lang="en-US" sz="1600"/>
                        <a:t>Operation</a:t>
                      </a:r>
                      <a:endParaRPr lang="en-US" sz="1600"/>
                    </a:p>
                  </a:txBody>
                  <a:tcPr anchor="ctr" anchorCtr="0"/>
                </a:tc>
              </a:tr>
              <a:tr h="640080">
                <a:tc>
                  <a:txBody>
                    <a:bodyPr/>
                    <a:p>
                      <a:pPr algn="l">
                        <a:buNone/>
                      </a:pPr>
                      <a:r>
                        <a:rPr lang="en-US" sz="1600"/>
                        <a:t>1#</a:t>
                      </a:r>
                      <a:endParaRPr lang="en-US" sz="1600"/>
                    </a:p>
                  </a:txBody>
                  <a:tcPr anchor="ctr" anchorCtr="0"/>
                </a:tc>
                <a:tc>
                  <a:txBody>
                    <a:bodyPr/>
                    <a:p>
                      <a:pPr algn="l">
                        <a:buNone/>
                      </a:pPr>
                      <a:r>
                        <a:rPr lang="en-US" sz="1600"/>
                        <a:t>Bootstrapped 32 samples Group1 and 28 samples as Group2 from IPF group</a:t>
                      </a:r>
                      <a:endParaRPr lang="en-US" sz="1600"/>
                    </a:p>
                  </a:txBody>
                  <a:tcPr anchor="ctr" anchorCtr="0"/>
                </a:tc>
                <a:tc>
                  <a:txBody>
                    <a:bodyPr/>
                    <a:p>
                      <a:pPr algn="l">
                        <a:buNone/>
                      </a:pPr>
                      <a:r>
                        <a:rPr lang="en-US" sz="1600"/>
                        <a:t>t-distribution</a:t>
                      </a:r>
                      <a:endParaRPr lang="en-US" sz="1600"/>
                    </a:p>
                  </a:txBody>
                  <a:tcPr anchor="ctr" anchorCtr="0"/>
                </a:tc>
                <a:tc>
                  <a:txBody>
                    <a:bodyPr/>
                    <a:p>
                      <a:pPr algn="l">
                        <a:buNone/>
                      </a:pPr>
                      <a:r>
                        <a:rPr lang="en-US" sz="1600">
                          <a:sym typeface="+mn-ea"/>
                        </a:rPr>
                        <a:t>Repeat following steps for each bootstrapped pairs Group1 and Group2 for 150 times: </a:t>
                      </a:r>
                      <a:endParaRPr lang="en-US" sz="1600">
                        <a:sym typeface="+mn-ea"/>
                      </a:endParaRPr>
                    </a:p>
                    <a:p>
                      <a:pPr algn="l">
                        <a:buNone/>
                      </a:pPr>
                      <a:r>
                        <a:rPr lang="en-US" sz="1600">
                          <a:sym typeface="+mn-ea"/>
                        </a:rPr>
                        <a:t>Input </a:t>
                      </a:r>
                      <a:r>
                        <a:rPr lang="en-US" sz="1600">
                          <a:sym typeface="+mn-ea"/>
                        </a:rPr>
                        <a:t>Group1 and Group2, train the model, do a t-test based on the output graph under diferent generated size.</a:t>
                      </a:r>
                      <a:endParaRPr lang="en-US" sz="1600">
                        <a:sym typeface="+mn-ea"/>
                      </a:endParaRPr>
                    </a:p>
                  </a:txBody>
                  <a:tcPr anchor="ctr" anchorCtr="0"/>
                </a:tc>
              </a:tr>
              <a:tr h="640080">
                <a:tc>
                  <a:txBody>
                    <a:bodyPr/>
                    <a:p>
                      <a:pPr algn="l">
                        <a:buNone/>
                      </a:pPr>
                      <a:r>
                        <a:rPr lang="en-US" sz="1600"/>
                        <a:t>2#</a:t>
                      </a:r>
                      <a:endParaRPr lang="en-US" sz="1600"/>
                    </a:p>
                  </a:txBody>
                  <a:tcPr anchor="ctr" anchorCtr="0"/>
                </a:tc>
                <a:tc>
                  <a:txBody>
                    <a:bodyPr/>
                    <a:p>
                      <a:pPr algn="l">
                        <a:buNone/>
                      </a:pPr>
                      <a:r>
                        <a:rPr lang="en-US" sz="1600">
                          <a:sym typeface="+mn-ea"/>
                        </a:rPr>
                        <a:t>Bootstrapped 32 samples Group1 and 28 samples as Group2 from IPF group</a:t>
                      </a:r>
                      <a:endParaRPr lang="en-US" sz="1600">
                        <a:sym typeface="+mn-ea"/>
                      </a:endParaRPr>
                    </a:p>
                  </a:txBody>
                  <a:tcPr anchor="ctr" anchorCtr="0"/>
                </a:tc>
                <a:tc>
                  <a:txBody>
                    <a:bodyPr/>
                    <a:p>
                      <a:pPr algn="l">
                        <a:buNone/>
                      </a:pPr>
                      <a:r>
                        <a:rPr lang="en-US" sz="1600">
                          <a:sym typeface="+mn-ea"/>
                        </a:rPr>
                        <a:t>empirical distribution of t-stats after permutating output labels</a:t>
                      </a:r>
                      <a:endParaRPr lang="en-US" sz="1600">
                        <a:sym typeface="+mn-ea"/>
                      </a:endParaRPr>
                    </a:p>
                  </a:txBody>
                  <a:tcPr anchor="ctr" anchorCtr="0"/>
                </a:tc>
                <a:tc>
                  <a:txBody>
                    <a:bodyPr/>
                    <a:p>
                      <a:pPr algn="l">
                        <a:buNone/>
                      </a:pPr>
                      <a:r>
                        <a:rPr lang="en-US" sz="1600">
                          <a:sym typeface="+mn-ea"/>
                        </a:rPr>
                        <a:t>Repeat following steps for each bootstrapped pairs Group1 and Group2 for 150 times: </a:t>
                      </a:r>
                      <a:endParaRPr lang="en-US" sz="1600">
                        <a:sym typeface="+mn-ea"/>
                      </a:endParaRPr>
                    </a:p>
                    <a:p>
                      <a:pPr algn="l">
                        <a:buNone/>
                      </a:pPr>
                      <a:r>
                        <a:rPr lang="en-US" sz="1600">
                          <a:sym typeface="+mn-ea"/>
                        </a:rPr>
                        <a:t>Input Group1 and Group2, train the model, do a t-test. Permutate the labels of output graphs and do t-test for 100000 times. Use 100000 t-stats to construct an empirical distribution. Compute p-value of input based on the empirical distribution.   </a:t>
                      </a:r>
                      <a:endParaRPr lang="en-US" sz="1600">
                        <a:sym typeface="+mn-ea"/>
                      </a:endParaRPr>
                    </a:p>
                  </a:txBody>
                  <a:tcPr anchor="ctr" anchorCtr="0"/>
                </a:tc>
              </a:tr>
              <a:tr h="640080">
                <a:tc>
                  <a:txBody>
                    <a:bodyPr/>
                    <a:p>
                      <a:pPr algn="l">
                        <a:buNone/>
                      </a:pPr>
                      <a:r>
                        <a:rPr lang="en-US" sz="1600"/>
                        <a:t>3#</a:t>
                      </a:r>
                      <a:endParaRPr lang="en-US" sz="1600"/>
                    </a:p>
                  </a:txBody>
                  <a:tcPr anchor="ctr" anchorCtr="0"/>
                </a:tc>
                <a:tc>
                  <a:txBody>
                    <a:bodyPr/>
                    <a:p>
                      <a:pPr algn="l">
                        <a:buNone/>
                      </a:pPr>
                      <a:r>
                        <a:rPr lang="en-US" sz="1600">
                          <a:sym typeface="+mn-ea"/>
                        </a:rPr>
                        <a:t>Bootstrapped 32 samples Group1 and 28 samples as Group2 from IPF group</a:t>
                      </a:r>
                      <a:endParaRPr lang="en-US" sz="1600">
                        <a:sym typeface="+mn-ea"/>
                      </a:endParaRPr>
                    </a:p>
                  </a:txBody>
                  <a:tcPr anchor="ctr" anchorCtr="0"/>
                </a:tc>
                <a:tc>
                  <a:txBody>
                    <a:bodyPr/>
                    <a:p>
                      <a:pPr algn="l">
                        <a:buNone/>
                      </a:pPr>
                      <a:r>
                        <a:rPr lang="en-US" sz="1600">
                          <a:sym typeface="+mn-ea"/>
                        </a:rPr>
                        <a:t>empirical distribution of t-stats of 150 bootstraps</a:t>
                      </a:r>
                      <a:endParaRPr lang="en-US" sz="1600">
                        <a:sym typeface="+mn-ea"/>
                      </a:endParaRPr>
                    </a:p>
                  </a:txBody>
                  <a:tcPr anchor="ctr" anchorCtr="0"/>
                </a:tc>
                <a:tc>
                  <a:txBody>
                    <a:bodyPr/>
                    <a:p>
                      <a:pPr algn="l">
                        <a:buNone/>
                      </a:pPr>
                      <a:r>
                        <a:rPr lang="en-US" sz="1600">
                          <a:sym typeface="+mn-ea"/>
                        </a:rPr>
                        <a:t>Repeat following steps for each bootstrapped pairs Group1 and Group2 for 150 times: </a:t>
                      </a:r>
                      <a:endParaRPr lang="en-US" sz="1600">
                        <a:sym typeface="+mn-ea"/>
                      </a:endParaRPr>
                    </a:p>
                    <a:p>
                      <a:pPr algn="l">
                        <a:buNone/>
                      </a:pPr>
                      <a:r>
                        <a:rPr lang="en-US" sz="1600">
                          <a:sym typeface="+mn-ea"/>
                        </a:rPr>
                        <a:t>Bootstrap Group1 and Group2 from IPF group, train the model and do t-test on the output graphs for 150 times. Use these 150 t-stats to construct an empirical distribution. Compute p-value of input based on the empirical distribution. </a:t>
                      </a:r>
                      <a:endParaRPr lang="en-US" sz="1600">
                        <a:sym typeface="+mn-ea"/>
                      </a:endParaRPr>
                    </a:p>
                  </a:txBody>
                  <a:tcPr anchor="ctr" anchorCtr="0"/>
                </a:tc>
              </a:tr>
            </a:tbl>
          </a:graphicData>
        </a:graphic>
      </p:graphicFrame>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Calculation of Empirical p-value</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p>
                <a:r>
                  <a:rPr lang="en-US"/>
                  <a:t>Let </a:t>
                </a:r>
                <a14:m>
                  <m:oMath xmlns:m="http://schemas.openxmlformats.org/officeDocument/2006/math">
                    <m:r>
                      <a:rPr lang="en-US" i="1">
                        <a:latin typeface="DejaVu Math TeX Gyre" panose="02000503000000000000" charset="0"/>
                        <a:cs typeface="DejaVu Math TeX Gyre" panose="02000503000000000000" charset="0"/>
                      </a:rPr>
                      <m:t>𝑚</m:t>
                    </m:r>
                  </m:oMath>
                </a14:m>
                <a:r>
                  <a:rPr lang="en-US"/>
                  <a:t> be the number of t-statistics in empirical distribution that greater than the t-statistic of t-test, </a:t>
                </a:r>
                <a14:m>
                  <m:oMath xmlns:m="http://schemas.openxmlformats.org/officeDocument/2006/math">
                    <m:r>
                      <a:rPr lang="en-US" i="1">
                        <a:latin typeface="DejaVu Math TeX Gyre" panose="02000503000000000000" charset="0"/>
                        <a:cs typeface="DejaVu Math TeX Gyre" panose="02000503000000000000" charset="0"/>
                      </a:rPr>
                      <m:t>𝑛</m:t>
                    </m:r>
                  </m:oMath>
                </a14:m>
                <a:r>
                  <a:rPr lang="en-US"/>
                  <a:t> be the total number of t-statistics in empirical distribution. </a:t>
                </a:r>
                <a:endParaRPr lang="en-US"/>
              </a:p>
              <a:p>
                <a:r>
                  <a:rPr lang="en-US"/>
                  <a:t>empirical p-value = </a:t>
                </a:r>
                <a14:m>
                  <m:oMath xmlns:m="http://schemas.openxmlformats.org/officeDocument/2006/math">
                    <m:r>
                      <a:rPr lang="en-US" i="1">
                        <a:latin typeface="DejaVu Math TeX Gyre" panose="02000503000000000000" charset="0"/>
                        <a:cs typeface="DejaVu Math TeX Gyre" panose="02000503000000000000" charset="0"/>
                      </a:rPr>
                      <m:t>2</m:t>
                    </m:r>
                    <m:r>
                      <a:rPr lang="en-US" i="1">
                        <a:latin typeface="DejaVu Math TeX Gyre" panose="02000503000000000000" charset="0"/>
                        <a:cs typeface="DejaVu Math TeX Gyre" panose="02000503000000000000" charset="0"/>
                      </a:rPr>
                      <m:t>𝑚𝑖𝑛</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𝑚</m:t>
                    </m:r>
                    <m:r>
                      <a:rPr lang="en-US" i="1">
                        <a:latin typeface="DejaVu Math TeX Gyre" panose="02000503000000000000" charset="0"/>
                        <a:cs typeface="DejaVu Math TeX Gyre" panose="02000503000000000000" charset="0"/>
                      </a:rPr>
                      <m:t>, </m:t>
                    </m:r>
                    <m:r>
                      <a:rPr lang="en-US" i="1">
                        <a:latin typeface="DejaVu Math TeX Gyre" panose="02000503000000000000" charset="0"/>
                        <a:cs typeface="DejaVu Math TeX Gyre" panose="02000503000000000000" charset="0"/>
                      </a:rPr>
                      <m:t>𝑛</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𝑚</m:t>
                    </m:r>
                    <m:r>
                      <a:rPr lang="en-US" i="1">
                        <a:latin typeface="DejaVu Math TeX Gyre" panose="02000503000000000000" charset="0"/>
                        <a:cs typeface="DejaVu Math TeX Gyre" panose="02000503000000000000" charset="0"/>
                      </a:rPr>
                      <m:t>)/</m:t>
                    </m:r>
                    <m:r>
                      <a:rPr lang="en-US" i="1">
                        <a:latin typeface="DejaVu Math TeX Gyre" panose="02000503000000000000" charset="0"/>
                        <a:cs typeface="DejaVu Math TeX Gyre" panose="02000503000000000000" charset="0"/>
                      </a:rPr>
                      <m:t>𝑛</m:t>
                    </m:r>
                    <m:r>
                      <a:rPr lang="en-US" i="1">
                        <a:latin typeface="DejaVu Math TeX Gyre" panose="02000503000000000000" charset="0"/>
                        <a:cs typeface="DejaVu Math TeX Gyre" panose="02000503000000000000" charset="0"/>
                      </a:rPr>
                      <m:t>.</m:t>
                    </m:r>
                  </m:oMath>
                </a14:m>
                <a:endParaRPr lang="en-US" i="1">
                  <a:latin typeface="DejaVu Math TeX Gyre" panose="02000503000000000000" charset="0"/>
                  <a:cs typeface="DejaVu Math TeX Gyre" panose="02000503000000000000" charset="0"/>
                </a:endParaRPr>
              </a:p>
              <a:p>
                <a:endParaRPr lang="en-US"/>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pic>
        <p:nvPicPr>
          <p:cNvPr id="4" name="Picture 3" descr="Sketching -7"/>
          <p:cNvPicPr>
            <a:picLocks noChangeAspect="1"/>
          </p:cNvPicPr>
          <p:nvPr/>
        </p:nvPicPr>
        <p:blipFill>
          <a:blip r:embed="rId2"/>
          <a:srcRect t="11269" b="51426"/>
          <a:stretch>
            <a:fillRect/>
          </a:stretch>
        </p:blipFill>
        <p:spPr>
          <a:xfrm>
            <a:off x="3429000" y="3962400"/>
            <a:ext cx="4850765" cy="255841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4" name="Table 3"/>
          <p:cNvGraphicFramePr/>
          <p:nvPr/>
        </p:nvGraphicFramePr>
        <p:xfrm>
          <a:off x="609600" y="6096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1</a:t>
                      </a:r>
                      <a:endParaRPr lang="en-US"/>
                    </a:p>
                  </a:txBody>
                  <a:tcPr anchor="ctr" anchorCtr="0"/>
                </a:tc>
                <a:tc>
                  <a:txBody>
                    <a:bodyPr/>
                    <a:p>
                      <a:pPr algn="ctr">
                        <a:buNone/>
                      </a:pPr>
                      <a:r>
                        <a:rPr lang="en-US"/>
                        <a:t>Original 32 IPFs and 28 Controls</a:t>
                      </a:r>
                      <a:endParaRPr lang="en-US"/>
                    </a:p>
                    <a:p>
                      <a:pPr algn="ctr">
                        <a:buNone/>
                      </a:pPr>
                      <a:r>
                        <a:rPr lang="en-US"/>
                        <a:t>(real input)</a:t>
                      </a:r>
                      <a:endParaRPr lang="en-US"/>
                    </a:p>
                  </a:txBody>
                  <a:tcPr anchor="ctr" anchorCtr="0"/>
                </a:tc>
                <a:tc>
                  <a:txBody>
                    <a:bodyPr/>
                    <a:p>
                      <a:pPr algn="ctr">
                        <a:buNone/>
                      </a:pPr>
                      <a:r>
                        <a:rPr lang="en-US"/>
                        <a:t>t-distribution</a:t>
                      </a:r>
                      <a:endParaRPr lang="en-US"/>
                    </a:p>
                  </a:txBody>
                  <a:tcPr anchor="ctr" anchorCtr="0"/>
                </a:tc>
              </a:tr>
            </a:tbl>
          </a:graphicData>
        </a:graphic>
      </p:graphicFrame>
      <p:pic>
        <p:nvPicPr>
          <p:cNvPr id="5" name="Content Placeholder 4"/>
          <p:cNvPicPr>
            <a:picLocks noGrp="1" noChangeAspect="1"/>
          </p:cNvPicPr>
          <p:nvPr>
            <p:ph idx="1"/>
          </p:nvPr>
        </p:nvPicPr>
        <p:blipFill>
          <a:blip r:embed="rId1"/>
          <a:stretch>
            <a:fillRect/>
          </a:stretch>
        </p:blipFill>
        <p:spPr>
          <a:xfrm>
            <a:off x="1654810" y="1600200"/>
            <a:ext cx="8882380" cy="44767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1305098" y="2781222"/>
          <a:ext cx="10607040" cy="448564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r>
                        <a:rPr lang="en-US" dirty="0"/>
                        <a:t>Generated matrices centrality(</a:t>
                      </a:r>
                      <a:r>
                        <a:rPr lang="en-US" dirty="0" err="1"/>
                        <a:t>filter_value</a:t>
                      </a:r>
                      <a:r>
                        <a:rPr lang="en-US" dirty="0"/>
                        <a:t>=0.7)</a:t>
                      </a:r>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Generated matrices centrality(</a:t>
                      </a:r>
                      <a:r>
                        <a:rPr lang="en-US" altLang="zh-CN" dirty="0" err="1"/>
                        <a:t>filter_value</a:t>
                      </a:r>
                      <a:r>
                        <a:rPr lang="en-US" altLang="zh-CN" dirty="0"/>
                        <a:t>=0.5)</a:t>
                      </a:r>
                      <a:endParaRPr lang="en-US" altLang="zh-CN" dirty="0"/>
                    </a:p>
                    <a:p>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bl>
          </a:graphicData>
        </a:graphic>
      </p:graphicFrame>
      <p:graphicFrame>
        <p:nvGraphicFramePr>
          <p:cNvPr id="4" name="Table 6"/>
          <p:cNvGraphicFramePr>
            <a:graphicFrameLocks noGrp="1"/>
          </p:cNvGraphicFramePr>
          <p:nvPr/>
        </p:nvGraphicFramePr>
        <p:xfrm>
          <a:off x="1305098" y="-83898"/>
          <a:ext cx="10607040" cy="302260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Generated matrices centrality</a:t>
                      </a:r>
                      <a:r>
                        <a:rPr lang="en-US" altLang="zh-CN" dirty="0"/>
                        <a:t>(</a:t>
                      </a:r>
                      <a:r>
                        <a:rPr lang="en-US" altLang="zh-CN" dirty="0" err="1"/>
                        <a:t>filter_value</a:t>
                      </a:r>
                      <a:r>
                        <a:rPr lang="en-US" altLang="zh-CN" dirty="0"/>
                        <a:t>=0.5)</a:t>
                      </a:r>
                      <a:endParaRPr lang="en-US" altLang="zh-CN" dirty="0"/>
                    </a:p>
                    <a:p>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609600" y="2400300"/>
            <a:ext cx="5384800" cy="2925445"/>
          </a:xfrm>
          <a:prstGeom prst="rect">
            <a:avLst/>
          </a:prstGeom>
        </p:spPr>
      </p:pic>
      <p:graphicFrame>
        <p:nvGraphicFramePr>
          <p:cNvPr id="5" name="Table 4"/>
          <p:cNvGraphicFramePr/>
          <p:nvPr/>
        </p:nvGraphicFramePr>
        <p:xfrm>
          <a:off x="609600" y="526416"/>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2</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after permutating real output’s labels</a:t>
                      </a:r>
                      <a:endParaRPr lang="en-US"/>
                    </a:p>
                  </a:txBody>
                  <a:tcPr anchor="ctr" anchorCtr="0"/>
                </a:tc>
              </a:tr>
            </a:tbl>
          </a:graphicData>
        </a:graphic>
      </p:graphicFrame>
      <p:pic>
        <p:nvPicPr>
          <p:cNvPr id="8" name="Content Placeholder 7"/>
          <p:cNvPicPr>
            <a:picLocks noChangeAspect="1"/>
          </p:cNvPicPr>
          <p:nvPr>
            <p:ph sz="half" idx="2"/>
          </p:nvPr>
        </p:nvPicPr>
        <p:blipFill>
          <a:blip r:embed="rId2"/>
          <a:stretch>
            <a:fillRect/>
          </a:stretch>
        </p:blipFill>
        <p:spPr>
          <a:xfrm>
            <a:off x="6197600" y="2416175"/>
            <a:ext cx="5384800" cy="2893695"/>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6858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2</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after permutating real output’s labels</a:t>
                      </a:r>
                      <a:endParaRPr lang="en-US"/>
                    </a:p>
                  </a:txBody>
                  <a:tcPr anchor="ctr" anchorCtr="0"/>
                </a:tc>
              </a:tr>
            </a:tbl>
          </a:graphicData>
        </a:graphic>
      </p:graphicFrame>
      <p:pic>
        <p:nvPicPr>
          <p:cNvPr id="9" name="Content Placeholder 8"/>
          <p:cNvPicPr>
            <a:picLocks noChangeAspect="1"/>
          </p:cNvPicPr>
          <p:nvPr>
            <p:ph sz="half" idx="1"/>
          </p:nvPr>
        </p:nvPicPr>
        <p:blipFill>
          <a:blip r:embed="rId1"/>
          <a:stretch>
            <a:fillRect/>
          </a:stretch>
        </p:blipFill>
        <p:spPr>
          <a:xfrm>
            <a:off x="609600" y="1605280"/>
            <a:ext cx="5384800" cy="4515485"/>
          </a:xfrm>
          <a:prstGeom prst="rect">
            <a:avLst/>
          </a:prstGeom>
        </p:spPr>
      </p:pic>
      <p:sp>
        <p:nvSpPr>
          <p:cNvPr id="10" name="Text Box 9"/>
          <p:cNvSpPr txBox="1"/>
          <p:nvPr/>
        </p:nvSpPr>
        <p:spPr>
          <a:xfrm>
            <a:off x="762000" y="6019800"/>
            <a:ext cx="4970780" cy="521970"/>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0.05/38).</a:t>
            </a:r>
            <a:endParaRPr lang="en-US" sz="1400" dirty="0" smtClean="0">
              <a:latin typeface="Cambria Math" panose="02040503050406030204" pitchFamily="18" charset="0"/>
              <a:cs typeface="Times New Roman" panose="02020603050405020304" pitchFamily="18" charset="0"/>
            </a:endParaRPr>
          </a:p>
        </p:txBody>
      </p:sp>
      <p:pic>
        <p:nvPicPr>
          <p:cNvPr id="4" name="Content Placeholder 3"/>
          <p:cNvPicPr>
            <a:picLocks noChangeAspect="1"/>
          </p:cNvPicPr>
          <p:nvPr>
            <p:ph sz="half" idx="2"/>
          </p:nvPr>
        </p:nvPicPr>
        <p:blipFill>
          <a:blip r:embed="rId2"/>
          <a:stretch>
            <a:fillRect/>
          </a:stretch>
        </p:blipFill>
        <p:spPr>
          <a:xfrm>
            <a:off x="6211570" y="1600200"/>
            <a:ext cx="5355590" cy="4526280"/>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6858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of 150 bootstraps</a:t>
                      </a:r>
                      <a:endParaRPr lang="en-US"/>
                    </a:p>
                  </a:txBody>
                  <a:tcPr anchor="ctr" anchorCtr="0"/>
                </a:tc>
              </a:tr>
            </a:tbl>
          </a:graphicData>
        </a:graphic>
      </p:graphicFrame>
      <p:pic>
        <p:nvPicPr>
          <p:cNvPr id="6" name="Content Placeholder 5"/>
          <p:cNvPicPr>
            <a:picLocks noChangeAspect="1"/>
          </p:cNvPicPr>
          <p:nvPr>
            <p:ph sz="half" idx="1"/>
          </p:nvPr>
        </p:nvPicPr>
        <p:blipFill>
          <a:blip r:embed="rId1"/>
          <a:stretch>
            <a:fillRect/>
          </a:stretch>
        </p:blipFill>
        <p:spPr>
          <a:xfrm>
            <a:off x="685800" y="2362200"/>
            <a:ext cx="5384800" cy="2913380"/>
          </a:xfrm>
          <a:prstGeom prst="rect">
            <a:avLst/>
          </a:prstGeom>
        </p:spPr>
      </p:pic>
      <p:pic>
        <p:nvPicPr>
          <p:cNvPr id="7" name="Content Placeholder 6"/>
          <p:cNvPicPr>
            <a:picLocks noChangeAspect="1"/>
          </p:cNvPicPr>
          <p:nvPr>
            <p:ph sz="half" idx="2"/>
          </p:nvPr>
        </p:nvPicPr>
        <p:blipFill>
          <a:blip r:embed="rId2"/>
          <a:stretch>
            <a:fillRect/>
          </a:stretch>
        </p:blipFill>
        <p:spPr>
          <a:xfrm>
            <a:off x="6197600" y="2416175"/>
            <a:ext cx="5384800" cy="2893695"/>
          </a:xfrm>
          <a:prstGeom prst="rect">
            <a:avLst/>
          </a:prstGeom>
        </p:spPr>
      </p:pic>
      <p:sp>
        <p:nvSpPr>
          <p:cNvPr id="8" name="Text Box 7"/>
          <p:cNvSpPr txBox="1"/>
          <p:nvPr/>
        </p:nvSpPr>
        <p:spPr>
          <a:xfrm>
            <a:off x="2251710" y="2218690"/>
            <a:ext cx="1044575" cy="306705"/>
          </a:xfrm>
          <a:prstGeom prst="rect">
            <a:avLst/>
          </a:prstGeom>
          <a:noFill/>
        </p:spPr>
        <p:txBody>
          <a:bodyPr wrap="none" rtlCol="0">
            <a:spAutoFit/>
          </a:bodyPr>
          <a:p>
            <a:pPr algn="l"/>
            <a:r>
              <a:rPr lang="en-US" sz="1400" dirty="0" smtClean="0">
                <a:latin typeface="Cambria Math" panose="02040503050406030204" pitchFamily="18" charset="0"/>
                <a:cs typeface="Times New Roman" panose="02020603050405020304" pitchFamily="18" charset="0"/>
              </a:rPr>
              <a:t>yaxis range</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6858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of 150 bootstraps</a:t>
                      </a:r>
                      <a:endParaRPr lang="en-US"/>
                    </a:p>
                  </a:txBody>
                  <a:tcPr anchor="ctr" anchorCtr="0"/>
                </a:tc>
              </a:tr>
            </a:tbl>
          </a:graphicData>
        </a:graphic>
      </p:graphicFrame>
      <p:pic>
        <p:nvPicPr>
          <p:cNvPr id="11" name="Content Placeholder 10"/>
          <p:cNvPicPr>
            <a:picLocks noChangeAspect="1"/>
          </p:cNvPicPr>
          <p:nvPr>
            <p:ph sz="half" idx="1"/>
          </p:nvPr>
        </p:nvPicPr>
        <p:blipFill>
          <a:blip r:embed="rId1"/>
          <a:stretch>
            <a:fillRect/>
          </a:stretch>
        </p:blipFill>
        <p:spPr>
          <a:xfrm>
            <a:off x="637540" y="1600200"/>
            <a:ext cx="5327650" cy="4526280"/>
          </a:xfrm>
          <a:prstGeom prst="rect">
            <a:avLst/>
          </a:prstGeom>
        </p:spPr>
      </p:pic>
      <p:pic>
        <p:nvPicPr>
          <p:cNvPr id="10" name="Content Placeholder 9"/>
          <p:cNvPicPr>
            <a:picLocks noChangeAspect="1"/>
          </p:cNvPicPr>
          <p:nvPr>
            <p:ph sz="half" idx="2"/>
          </p:nvPr>
        </p:nvPicPr>
        <p:blipFill>
          <a:blip r:embed="rId2"/>
          <a:stretch>
            <a:fillRect/>
          </a:stretch>
        </p:blipFill>
        <p:spPr>
          <a:xfrm>
            <a:off x="6197600" y="2350770"/>
            <a:ext cx="5384800" cy="3023870"/>
          </a:xfrm>
          <a:prstGeom prst="rect">
            <a:avLst/>
          </a:prstGeom>
        </p:spPr>
      </p:pic>
      <p:sp>
        <p:nvSpPr>
          <p:cNvPr id="12" name="Text Box 11"/>
          <p:cNvSpPr txBox="1"/>
          <p:nvPr/>
        </p:nvSpPr>
        <p:spPr>
          <a:xfrm>
            <a:off x="762000" y="6019800"/>
            <a:ext cx="4970780" cy="521970"/>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0.05/38).</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Randomly select Bootstrapped groups</a:t>
            </a:r>
            <a:endParaRPr lang="en-US"/>
          </a:p>
        </p:txBody>
      </p:sp>
      <p:graphicFrame>
        <p:nvGraphicFramePr>
          <p:cNvPr id="5" name="Content Placeholder 4"/>
          <p:cNvGraphicFramePr/>
          <p:nvPr>
            <p:ph sz="half" idx="1"/>
          </p:nvPr>
        </p:nvGraphicFramePr>
        <p:xfrm>
          <a:off x="609600" y="1828801"/>
          <a:ext cx="5384800" cy="5581650"/>
        </p:xfrm>
        <a:graphic>
          <a:graphicData uri="http://schemas.openxmlformats.org/drawingml/2006/table">
            <a:tbl>
              <a:tblPr firstRow="1" bandRow="1">
                <a:tableStyleId>{5C22544A-7EE6-4342-B048-85BDC9FD1C3A}</a:tableStyleId>
              </a:tblPr>
              <a:tblGrid>
                <a:gridCol w="1794933"/>
                <a:gridCol w="1794934"/>
                <a:gridCol w="1794933"/>
              </a:tblGrid>
              <a:tr h="381000">
                <a:tc>
                  <a:txBody>
                    <a:bodyPr/>
                    <a:p>
                      <a:pPr>
                        <a:buNone/>
                      </a:pPr>
                      <a:r>
                        <a:rPr lang="en-US"/>
                        <a:t>Bootstrapped G1 group</a:t>
                      </a:r>
                      <a:endParaRPr lang="en-US"/>
                    </a:p>
                  </a:txBody>
                  <a:tcPr/>
                </a:tc>
                <a:tc>
                  <a:txBody>
                    <a:bodyPr/>
                    <a:p>
                      <a:pPr>
                        <a:buNone/>
                      </a:pPr>
                      <a:r>
                        <a:rPr lang="en-US" sz="1800">
                          <a:sym typeface="+mn-ea"/>
                        </a:rPr>
                        <a:t>Bootstrapped G2 group</a:t>
                      </a:r>
                      <a:endParaRPr lang="en-US"/>
                    </a:p>
                  </a:txBody>
                  <a:tcPr/>
                </a:tc>
                <a:tc>
                  <a:txBody>
                    <a:bodyPr/>
                    <a:p>
                      <a:pPr>
                        <a:buNone/>
                      </a:pPr>
                      <a:r>
                        <a:rPr lang="en-US"/>
                        <a:t>t-statistic</a:t>
                      </a:r>
                      <a:endParaRPr lang="en-US"/>
                    </a:p>
                  </a:txBody>
                  <a:tcPr/>
                </a:tc>
              </a:tr>
              <a:tr h="381000">
                <a:tc>
                  <a:txBody>
                    <a:bodyPr/>
                    <a:p>
                      <a:pPr>
                        <a:buNone/>
                      </a:pPr>
                      <a:r>
                        <a:rPr lang="en-US"/>
                        <a:t>I</a:t>
                      </a:r>
                      <a:r>
                        <a:rPr lang="en-US" baseline="-25000"/>
                        <a:t>1</a:t>
                      </a:r>
                      <a:endParaRPr lang="en-US" baseline="-25000"/>
                    </a:p>
                  </a:txBody>
                  <a:tcPr/>
                </a:tc>
                <a:tc>
                  <a:txBody>
                    <a:bodyPr/>
                    <a:p>
                      <a:pPr>
                        <a:buNone/>
                      </a:pPr>
                      <a:r>
                        <a:rPr lang="en-US"/>
                        <a:t>C</a:t>
                      </a:r>
                      <a:r>
                        <a:rPr lang="en-US" baseline="-25000"/>
                        <a:t>1</a:t>
                      </a:r>
                      <a:endParaRPr lang="en-US" baseline="-25000"/>
                    </a:p>
                  </a:txBody>
                  <a:tcPr/>
                </a:tc>
                <a:tc>
                  <a:txBody>
                    <a:bodyPr/>
                    <a:p>
                      <a:pPr>
                        <a:buNone/>
                      </a:pPr>
                      <a:r>
                        <a:rPr lang="en-US"/>
                        <a:t>t</a:t>
                      </a:r>
                      <a:r>
                        <a:rPr lang="en-US" baseline="-25000"/>
                        <a:t>1</a:t>
                      </a:r>
                      <a:endParaRPr lang="en-US" baseline="-25000"/>
                    </a:p>
                  </a:txBody>
                  <a:tcPr/>
                </a:tc>
              </a:tr>
              <a:tr h="381000">
                <a:tc>
                  <a:txBody>
                    <a:bodyPr/>
                    <a:p>
                      <a:pPr>
                        <a:buNone/>
                      </a:pPr>
                      <a:r>
                        <a:rPr lang="en-US"/>
                        <a:t>I</a:t>
                      </a:r>
                      <a:r>
                        <a:rPr lang="en-US" baseline="-25000"/>
                        <a:t>2</a:t>
                      </a:r>
                      <a:endParaRPr lang="en-US" baseline="-25000"/>
                    </a:p>
                  </a:txBody>
                  <a:tcPr/>
                </a:tc>
                <a:tc>
                  <a:txBody>
                    <a:bodyPr/>
                    <a:p>
                      <a:pPr>
                        <a:buNone/>
                      </a:pPr>
                      <a:r>
                        <a:rPr lang="en-US"/>
                        <a:t>C</a:t>
                      </a:r>
                      <a:r>
                        <a:rPr lang="en-US" baseline="-25000"/>
                        <a:t>2</a:t>
                      </a:r>
                      <a:endParaRPr lang="en-US" baseline="-25000"/>
                    </a:p>
                  </a:txBody>
                  <a:tcPr/>
                </a:tc>
                <a:tc>
                  <a:txBody>
                    <a:bodyPr/>
                    <a:p>
                      <a:pPr>
                        <a:buNone/>
                      </a:pPr>
                      <a:r>
                        <a:rPr lang="en-US"/>
                        <a:t>t</a:t>
                      </a:r>
                      <a:r>
                        <a:rPr lang="en-US" baseline="-25000"/>
                        <a:t>2</a:t>
                      </a:r>
                      <a:endParaRPr lang="en-US" baseline="-25000"/>
                    </a:p>
                  </a:txBody>
                  <a:tcPr/>
                </a:tc>
              </a:tr>
              <a:tr h="381000">
                <a:tc>
                  <a:txBody>
                    <a:bodyPr/>
                    <a:p>
                      <a:pPr>
                        <a:buNone/>
                      </a:pPr>
                      <a:r>
                        <a:rPr lang="en-US"/>
                        <a:t>...</a:t>
                      </a:r>
                      <a:endParaRPr lang="en-US"/>
                    </a:p>
                  </a:txBody>
                  <a:tcPr/>
                </a:tc>
                <a:tc>
                  <a:txBody>
                    <a:bodyPr/>
                    <a:p>
                      <a:pPr>
                        <a:buNone/>
                      </a:pPr>
                      <a:r>
                        <a:rPr lang="en-US"/>
                        <a:t>...</a:t>
                      </a:r>
                      <a:endParaRPr lang="en-US"/>
                    </a:p>
                  </a:txBody>
                  <a:tcPr/>
                </a:tc>
                <a:tc>
                  <a:txBody>
                    <a:bodyPr/>
                    <a:p>
                      <a:pPr>
                        <a:buNone/>
                      </a:pPr>
                      <a:r>
                        <a:rPr lang="en-US"/>
                        <a:t>...</a:t>
                      </a:r>
                      <a:endParaRPr lang="en-US"/>
                    </a:p>
                  </a:txBody>
                  <a:tcPr/>
                </a:tc>
              </a:tr>
              <a:tr h="369570">
                <a:tc>
                  <a:txBody>
                    <a:bodyPr/>
                    <a:p>
                      <a:pPr>
                        <a:buNone/>
                      </a:pPr>
                      <a:r>
                        <a:rPr lang="en-US"/>
                        <a:t>I</a:t>
                      </a:r>
                      <a:r>
                        <a:rPr lang="en-US" baseline="-25000"/>
                        <a:t>n</a:t>
                      </a:r>
                      <a:endParaRPr lang="en-US" baseline="-25000"/>
                    </a:p>
                  </a:txBody>
                  <a:tcPr/>
                </a:tc>
                <a:tc>
                  <a:txBody>
                    <a:bodyPr/>
                    <a:p>
                      <a:pPr>
                        <a:buNone/>
                      </a:pPr>
                      <a:r>
                        <a:rPr lang="en-US"/>
                        <a:t>C</a:t>
                      </a:r>
                      <a:r>
                        <a:rPr lang="en-US" baseline="-25000"/>
                        <a:t>n</a:t>
                      </a:r>
                      <a:endParaRPr lang="en-US" baseline="-25000"/>
                    </a:p>
                  </a:txBody>
                  <a:tcPr/>
                </a:tc>
                <a:tc>
                  <a:txBody>
                    <a:bodyPr/>
                    <a:p>
                      <a:pPr>
                        <a:buNone/>
                      </a:pPr>
                      <a:r>
                        <a:rPr lang="en-US"/>
                        <a:t>t</a:t>
                      </a:r>
                      <a:r>
                        <a:rPr lang="en-US" baseline="-25000"/>
                        <a:t>n</a:t>
                      </a:r>
                      <a:endParaRPr lang="en-US" baseline="-25000"/>
                    </a:p>
                  </a:txBody>
                  <a:tcPr/>
                </a:tc>
              </a:tr>
            </a:tbl>
          </a:graphicData>
        </a:graphic>
      </p:graphicFrame>
      <p:graphicFrame>
        <p:nvGraphicFramePr>
          <p:cNvPr id="6" name="Content Placeholder 5"/>
          <p:cNvGraphicFramePr/>
          <p:nvPr>
            <p:ph sz="half" idx="2"/>
          </p:nvPr>
        </p:nvGraphicFramePr>
        <p:xfrm>
          <a:off x="6248400" y="1828801"/>
          <a:ext cx="5384800" cy="2152650"/>
        </p:xfrm>
        <a:graphic>
          <a:graphicData uri="http://schemas.openxmlformats.org/drawingml/2006/table">
            <a:tbl>
              <a:tblPr firstRow="1" bandRow="1">
                <a:tableStyleId>{5C22544A-7EE6-4342-B048-85BDC9FD1C3A}</a:tableStyleId>
              </a:tblPr>
              <a:tblGrid>
                <a:gridCol w="1795145"/>
                <a:gridCol w="1794510"/>
                <a:gridCol w="1795145"/>
              </a:tblGrid>
              <a:tr h="381000">
                <a:tc>
                  <a:txBody>
                    <a:bodyPr/>
                    <a:p>
                      <a:pPr>
                        <a:buNone/>
                      </a:pPr>
                      <a:r>
                        <a:rPr lang="en-US"/>
                        <a:t>Bootstrapped G1 group(32)</a:t>
                      </a:r>
                      <a:endParaRPr lang="en-US"/>
                    </a:p>
                  </a:txBody>
                  <a:tcPr/>
                </a:tc>
                <a:tc>
                  <a:txBody>
                    <a:bodyPr/>
                    <a:p>
                      <a:pPr>
                        <a:buNone/>
                      </a:pPr>
                      <a:r>
                        <a:rPr lang="en-US" sz="1800">
                          <a:sym typeface="+mn-ea"/>
                        </a:rPr>
                        <a:t>Bootstrapped G2 group(28)</a:t>
                      </a:r>
                      <a:endParaRPr lang="en-US"/>
                    </a:p>
                  </a:txBody>
                  <a:tcPr/>
                </a:tc>
                <a:tc>
                  <a:txBody>
                    <a:bodyPr/>
                    <a:p>
                      <a:pPr>
                        <a:buNone/>
                      </a:pPr>
                      <a:r>
                        <a:rPr lang="en-US"/>
                        <a:t>t-statistic</a:t>
                      </a:r>
                      <a:endParaRPr lang="en-US"/>
                    </a:p>
                  </a:txBody>
                  <a:tcPr/>
                </a:tc>
              </a:tr>
              <a:tr h="381000">
                <a:tc>
                  <a:txBody>
                    <a:bodyPr/>
                    <a:p>
                      <a:pPr>
                        <a:buNone/>
                      </a:pPr>
                      <a:r>
                        <a:rPr lang="en-US"/>
                        <a:t>I</a:t>
                      </a:r>
                      <a:r>
                        <a:rPr lang="en-US" baseline="-25000"/>
                        <a:t>k1</a:t>
                      </a:r>
                      <a:endParaRPr lang="en-US" baseline="-25000"/>
                    </a:p>
                  </a:txBody>
                  <a:tcPr/>
                </a:tc>
                <a:tc>
                  <a:txBody>
                    <a:bodyPr/>
                    <a:p>
                      <a:pPr>
                        <a:buNone/>
                      </a:pPr>
                      <a:r>
                        <a:rPr lang="en-US"/>
                        <a:t>C</a:t>
                      </a:r>
                      <a:r>
                        <a:rPr lang="en-US" baseline="-25000"/>
                        <a:t>m1</a:t>
                      </a:r>
                      <a:endParaRPr lang="en-US" baseline="-25000"/>
                    </a:p>
                  </a:txBody>
                  <a:tcPr/>
                </a:tc>
                <a:tc>
                  <a:txBody>
                    <a:bodyPr/>
                    <a:p>
                      <a:pPr>
                        <a:buNone/>
                      </a:pPr>
                      <a:r>
                        <a:rPr lang="en-US"/>
                        <a:t>t</a:t>
                      </a:r>
                      <a:r>
                        <a:rPr lang="en-US" baseline="-25000"/>
                        <a:t>1</a:t>
                      </a:r>
                      <a:endParaRPr lang="en-US" baseline="-25000"/>
                    </a:p>
                  </a:txBody>
                  <a:tcPr/>
                </a:tc>
              </a:tr>
              <a:tr h="381000">
                <a:tc>
                  <a:txBody>
                    <a:bodyPr/>
                    <a:p>
                      <a:pPr>
                        <a:buNone/>
                      </a:pPr>
                      <a:r>
                        <a:rPr lang="en-US"/>
                        <a:t>I</a:t>
                      </a:r>
                      <a:r>
                        <a:rPr lang="en-US" baseline="-25000"/>
                        <a:t>k2</a:t>
                      </a:r>
                      <a:endParaRPr lang="en-US" baseline="-25000"/>
                    </a:p>
                  </a:txBody>
                  <a:tcPr/>
                </a:tc>
                <a:tc>
                  <a:txBody>
                    <a:bodyPr/>
                    <a:p>
                      <a:pPr>
                        <a:buNone/>
                      </a:pPr>
                      <a:r>
                        <a:rPr lang="en-US"/>
                        <a:t>C</a:t>
                      </a:r>
                      <a:r>
                        <a:rPr lang="en-US" baseline="-25000"/>
                        <a:t>m2</a:t>
                      </a:r>
                      <a:endParaRPr lang="en-US" baseline="-25000"/>
                    </a:p>
                  </a:txBody>
                  <a:tcPr/>
                </a:tc>
                <a:tc>
                  <a:txBody>
                    <a:bodyPr/>
                    <a:p>
                      <a:pPr>
                        <a:buNone/>
                      </a:pPr>
                      <a:r>
                        <a:rPr lang="en-US"/>
                        <a:t>t</a:t>
                      </a:r>
                      <a:r>
                        <a:rPr lang="en-US" baseline="-25000"/>
                        <a:t>2</a:t>
                      </a:r>
                      <a:endParaRPr lang="en-US" baseline="-25000"/>
                    </a:p>
                  </a:txBody>
                  <a:tcPr/>
                </a:tc>
              </a:tr>
              <a:tr h="381000">
                <a:tc>
                  <a:txBody>
                    <a:bodyPr/>
                    <a:p>
                      <a:pPr>
                        <a:buNone/>
                      </a:pPr>
                      <a:r>
                        <a:rPr lang="en-US"/>
                        <a:t>...</a:t>
                      </a:r>
                      <a:endParaRPr lang="en-US"/>
                    </a:p>
                  </a:txBody>
                  <a:tcPr/>
                </a:tc>
                <a:tc>
                  <a:txBody>
                    <a:bodyPr/>
                    <a:p>
                      <a:pPr>
                        <a:buNone/>
                      </a:pPr>
                      <a:r>
                        <a:rPr lang="en-US"/>
                        <a:t>...</a:t>
                      </a:r>
                      <a:endParaRPr lang="en-US"/>
                    </a:p>
                  </a:txBody>
                  <a:tcPr/>
                </a:tc>
                <a:tc>
                  <a:txBody>
                    <a:bodyPr/>
                    <a:p>
                      <a:pPr>
                        <a:buNone/>
                      </a:pPr>
                      <a:r>
                        <a:rPr lang="en-US"/>
                        <a:t>...</a:t>
                      </a:r>
                      <a:endParaRPr lang="en-US"/>
                    </a:p>
                  </a:txBody>
                  <a:tcPr/>
                </a:tc>
              </a:tr>
              <a:tr h="369570">
                <a:tc>
                  <a:txBody>
                    <a:bodyPr/>
                    <a:p>
                      <a:pPr>
                        <a:buNone/>
                      </a:pPr>
                      <a:r>
                        <a:rPr lang="en-US"/>
                        <a:t>I</a:t>
                      </a:r>
                      <a:r>
                        <a:rPr lang="en-US" baseline="-25000"/>
                        <a:t>k</a:t>
                      </a:r>
                      <a:r>
                        <a:rPr lang="en-US" sz="1400" baseline="-25000"/>
                        <a:t>n*</a:t>
                      </a:r>
                      <a:endParaRPr lang="en-US" sz="1400" baseline="-25000"/>
                    </a:p>
                  </a:txBody>
                  <a:tcPr/>
                </a:tc>
                <a:tc>
                  <a:txBody>
                    <a:bodyPr/>
                    <a:p>
                      <a:pPr>
                        <a:buNone/>
                      </a:pPr>
                      <a:r>
                        <a:rPr lang="en-US"/>
                        <a:t>C</a:t>
                      </a:r>
                      <a:r>
                        <a:rPr lang="en-US" baseline="-25000"/>
                        <a:t>m</a:t>
                      </a:r>
                      <a:r>
                        <a:rPr lang="en-US" sz="1200" baseline="-25000"/>
                        <a:t>n*</a:t>
                      </a:r>
                      <a:endParaRPr lang="en-US" sz="1200" baseline="-25000"/>
                    </a:p>
                  </a:txBody>
                  <a:tcPr/>
                </a:tc>
                <a:tc>
                  <a:txBody>
                    <a:bodyPr/>
                    <a:p>
                      <a:pPr>
                        <a:buNone/>
                      </a:pPr>
                      <a:r>
                        <a:rPr lang="en-US"/>
                        <a:t>t</a:t>
                      </a:r>
                      <a:r>
                        <a:rPr lang="en-US" baseline="-25000"/>
                        <a:t>n*</a:t>
                      </a:r>
                      <a:endParaRPr lang="en-US" baseline="-25000"/>
                    </a:p>
                  </a:txBody>
                  <a:tcPr/>
                </a:tc>
              </a:tr>
            </a:tbl>
          </a:graphicData>
        </a:graphic>
      </p:graphicFrame>
      <p:sp>
        <p:nvSpPr>
          <p:cNvPr id="7" name="Text Box 6"/>
          <p:cNvSpPr txBox="1"/>
          <p:nvPr/>
        </p:nvSpPr>
        <p:spPr>
          <a:xfrm>
            <a:off x="685800" y="4343400"/>
            <a:ext cx="2673350" cy="306705"/>
          </a:xfrm>
          <a:prstGeom prst="rect">
            <a:avLst/>
          </a:prstGeom>
          <a:noFill/>
        </p:spPr>
        <p:txBody>
          <a:bodyPr wrap="none" rtlCol="0">
            <a:spAutoFit/>
          </a:bodyPr>
          <a:p>
            <a:pPr algn="l"/>
            <a:r>
              <a:rPr lang="en-US" sz="1400" dirty="0" smtClean="0">
                <a:latin typeface="Cambria Math" panose="02040503050406030204" pitchFamily="18" charset="0"/>
                <a:cs typeface="Times New Roman" panose="02020603050405020304" pitchFamily="18" charset="0"/>
              </a:rPr>
              <a:t>n =150. We have two sequences </a:t>
            </a:r>
            <a:endParaRPr lang="en-US" sz="1400" dirty="0" smtClean="0">
              <a:latin typeface="Cambria Math" panose="020405030504060302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Text Box 7"/>
              <p:cNvSpPr txBox="1"/>
              <p:nvPr/>
            </p:nvSpPr>
            <p:spPr>
              <a:xfrm>
                <a:off x="6374130" y="4167505"/>
                <a:ext cx="5509260" cy="534035"/>
              </a:xfrm>
              <a:prstGeom prst="rect">
                <a:avLst/>
              </a:prstGeom>
              <a:noFill/>
            </p:spPr>
            <p:txBody>
              <a:bodyPr wrap="square" rtlCol="0">
                <a:spAutoFit/>
              </a:bodyPr>
              <a:p>
                <a:pPr algn="l"/>
                <a14:m>
                  <m:oMath xmlns:m="http://schemas.openxmlformats.org/officeDocument/2006/math">
                    <m:r>
                      <a:rPr lang="en-US" sz="1400" i="1" dirty="0" smtClean="0">
                        <a:latin typeface="DejaVu Math TeX Gyre" panose="02000503000000000000" charset="0"/>
                        <a:cs typeface="DejaVu Math TeX Gyre" panose="02000503000000000000" charset="0"/>
                      </a:rPr>
                      <m:t>{</m:t>
                    </m:r>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𝑘</m:t>
                        </m:r>
                      </m:e>
                      <m:sub>
                        <m:r>
                          <a:rPr lang="en-US" sz="1400" i="1" dirty="0" smtClean="0">
                            <a:latin typeface="DejaVu Math TeX Gyre" panose="02000503000000000000" charset="0"/>
                            <a:cs typeface="DejaVu Math TeX Gyre" panose="02000503000000000000" charset="0"/>
                          </a:rPr>
                          <m:t>1</m:t>
                        </m:r>
                        <m:r>
                          <a:rPr lang="en-US" sz="1400" i="1" dirty="0" smtClean="0">
                            <a:latin typeface="DejaVu Math TeX Gyre" panose="02000503000000000000" charset="0"/>
                            <a:cs typeface="DejaVu Math TeX Gyre" panose="02000503000000000000" charset="0"/>
                          </a:rPr>
                          <m:t>,</m:t>
                        </m:r>
                      </m:sub>
                    </m:sSub>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𝑘</m:t>
                        </m:r>
                      </m:e>
                      <m:sub>
                        <m:r>
                          <a:rPr lang="en-US" sz="1400" i="1" dirty="0" smtClean="0">
                            <a:latin typeface="DejaVu Math TeX Gyre" panose="02000503000000000000" charset="0"/>
                            <a:cs typeface="DejaVu Math TeX Gyre" panose="02000503000000000000" charset="0"/>
                          </a:rPr>
                          <m:t>2</m:t>
                        </m:r>
                      </m:sub>
                    </m:sSub>
                    <m:r>
                      <a:rPr lang="en-US" sz="1400" i="1" dirty="0" smtClean="0">
                        <a:latin typeface="DejaVu Math TeX Gyre" panose="02000503000000000000" charset="0"/>
                        <a:cs typeface="DejaVu Math TeX Gyre" panose="02000503000000000000" charset="0"/>
                      </a:rPr>
                      <m:t>, ..., </m:t>
                    </m:r>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𝑘</m:t>
                        </m:r>
                      </m:e>
                      <m:sub>
                        <m:r>
                          <a:rPr lang="en-US" sz="1400" i="1" dirty="0" smtClean="0">
                            <a:latin typeface="DejaVu Math TeX Gyre" panose="02000503000000000000" charset="0"/>
                            <a:cs typeface="DejaVu Math TeX Gyre" panose="02000503000000000000" charset="0"/>
                          </a:rPr>
                          <m:t>𝑛</m:t>
                        </m:r>
                        <m:r>
                          <a:rPr lang="en-US" sz="1400" i="1" dirty="0" smtClean="0">
                            <a:latin typeface="DejaVu Math TeX Gyre" panose="02000503000000000000" charset="0"/>
                            <a:cs typeface="DejaVu Math TeX Gyre" panose="02000503000000000000" charset="0"/>
                          </a:rPr>
                          <m:t>∗</m:t>
                        </m:r>
                      </m:sub>
                    </m:sSub>
                    <m:r>
                      <a:rPr lang="en-US" sz="1400" i="1" dirty="0" smtClean="0">
                        <a:latin typeface="DejaVu Math TeX Gyre" panose="02000503000000000000" charset="0"/>
                        <a:cs typeface="DejaVu Math TeX Gyre" panose="02000503000000000000" charset="0"/>
                      </a:rPr>
                      <m:t>}</m:t>
                    </m:r>
                  </m:oMath>
                </a14:m>
                <a:r>
                  <a:rPr lang="en-US" sz="1400" dirty="0" smtClean="0">
                    <a:latin typeface="Cambria Math" panose="02040503050406030204" pitchFamily="18" charset="0"/>
                    <a:cs typeface="Times New Roman" panose="02020603050405020304" pitchFamily="18" charset="0"/>
                  </a:rPr>
                  <a:t> and </a:t>
                </a:r>
                <a14:m>
                  <m:oMath xmlns:m="http://schemas.openxmlformats.org/officeDocument/2006/math">
                    <m:r>
                      <a:rPr lang="en-US" sz="1400" i="1" dirty="0" smtClean="0">
                        <a:latin typeface="DejaVu Math TeX Gyre" panose="02000503000000000000" charset="0"/>
                        <a:cs typeface="DejaVu Math TeX Gyre" panose="02000503000000000000" charset="0"/>
                      </a:rPr>
                      <m:t>{</m:t>
                    </m:r>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𝑚</m:t>
                        </m:r>
                      </m:e>
                      <m:sub>
                        <m:r>
                          <a:rPr lang="en-US" sz="1400" i="1" dirty="0" smtClean="0">
                            <a:latin typeface="DejaVu Math TeX Gyre" panose="02000503000000000000" charset="0"/>
                            <a:cs typeface="DejaVu Math TeX Gyre" panose="02000503000000000000" charset="0"/>
                          </a:rPr>
                          <m:t>1</m:t>
                        </m:r>
                        <m:r>
                          <a:rPr lang="en-US" sz="1400" i="1" dirty="0" smtClean="0">
                            <a:latin typeface="DejaVu Math TeX Gyre" panose="02000503000000000000" charset="0"/>
                            <a:cs typeface="DejaVu Math TeX Gyre" panose="02000503000000000000" charset="0"/>
                          </a:rPr>
                          <m:t>,</m:t>
                        </m:r>
                      </m:sub>
                    </m:sSub>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𝑚</m:t>
                        </m:r>
                      </m:e>
                      <m:sub>
                        <m:r>
                          <a:rPr lang="en-US" sz="1400" i="1" dirty="0" smtClean="0">
                            <a:latin typeface="DejaVu Math TeX Gyre" panose="02000503000000000000" charset="0"/>
                            <a:cs typeface="DejaVu Math TeX Gyre" panose="02000503000000000000" charset="0"/>
                          </a:rPr>
                          <m:t>2</m:t>
                        </m:r>
                      </m:sub>
                    </m:sSub>
                    <m:r>
                      <a:rPr lang="en-US" sz="1400" i="1" dirty="0" smtClean="0">
                        <a:latin typeface="DejaVu Math TeX Gyre" panose="02000503000000000000" charset="0"/>
                        <a:cs typeface="DejaVu Math TeX Gyre" panose="02000503000000000000" charset="0"/>
                      </a:rPr>
                      <m:t>, ..., </m:t>
                    </m:r>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𝑚</m:t>
                        </m:r>
                      </m:e>
                      <m:sub>
                        <m:r>
                          <a:rPr lang="en-US" sz="1400" i="1" dirty="0" smtClean="0">
                            <a:latin typeface="DejaVu Math TeX Gyre" panose="02000503000000000000" charset="0"/>
                            <a:cs typeface="DejaVu Math TeX Gyre" panose="02000503000000000000" charset="0"/>
                          </a:rPr>
                          <m:t>𝑛</m:t>
                        </m:r>
                        <m:r>
                          <a:rPr lang="en-US" sz="1400" i="1" dirty="0" smtClean="0">
                            <a:latin typeface="DejaVu Math TeX Gyre" panose="02000503000000000000" charset="0"/>
                            <a:cs typeface="DejaVu Math TeX Gyre" panose="02000503000000000000" charset="0"/>
                          </a:rPr>
                          <m:t>∗</m:t>
                        </m:r>
                      </m:sub>
                    </m:sSub>
                    <m:r>
                      <a:rPr lang="en-US" sz="1400" i="1" dirty="0" smtClean="0">
                        <a:latin typeface="DejaVu Math TeX Gyre" panose="02000503000000000000" charset="0"/>
                        <a:cs typeface="DejaVu Math TeX Gyre" panose="02000503000000000000" charset="0"/>
                      </a:rPr>
                      <m:t>}</m:t>
                    </m:r>
                  </m:oMath>
                </a14:m>
                <a:r>
                  <a:rPr lang="en-US" sz="1400" dirty="0" smtClean="0">
                    <a:latin typeface="Cambria Math" panose="02040503050406030204" pitchFamily="18" charset="0"/>
                    <a:cs typeface="Times New Roman" panose="02020603050405020304" pitchFamily="18" charset="0"/>
                  </a:rPr>
                  <a:t> are two sequences in which </a:t>
                </a:r>
                <a14:m>
                  <m:oMath xmlns:m="http://schemas.openxmlformats.org/officeDocument/2006/math">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𝑘</m:t>
                        </m:r>
                      </m:e>
                      <m:sub>
                        <m:r>
                          <a:rPr lang="en-US" sz="1400" i="1" dirty="0" smtClean="0">
                            <a:latin typeface="DejaVu Math TeX Gyre" panose="02000503000000000000" charset="0"/>
                            <a:cs typeface="DejaVu Math TeX Gyre" panose="02000503000000000000" charset="0"/>
                          </a:rPr>
                          <m:t>𝑖</m:t>
                        </m:r>
                      </m:sub>
                    </m:sSub>
                    <m:r>
                      <a:rPr lang="en-US" sz="1400" i="1" dirty="0" smtClean="0">
                        <a:latin typeface="DejaVu Math TeX Gyre" panose="02000503000000000000" charset="0"/>
                        <a:cs typeface="DejaVu Math TeX Gyre" panose="02000503000000000000" charset="0"/>
                      </a:rPr>
                      <m:t>,</m:t>
                    </m:r>
                  </m:oMath>
                </a14:m>
                <a:r>
                  <a:rPr lang="en-US" sz="1400" dirty="0" smtClean="0">
                    <a:latin typeface="Cambria Math" panose="02040503050406030204" pitchFamily="18" charset="0"/>
                    <a:cs typeface="Times New Roman" panose="02020603050405020304" pitchFamily="18" charset="0"/>
                  </a:rPr>
                  <a:t> </a:t>
                </a:r>
                <a14:m>
                  <m:oMath xmlns:m="http://schemas.openxmlformats.org/officeDocument/2006/math">
                    <m:sSub>
                      <m:sSubPr>
                        <m:ctrlPr>
                          <a:rPr lang="en-US" sz="1400" i="1" dirty="0" smtClean="0">
                            <a:latin typeface="DejaVu Math TeX Gyre" panose="02000503000000000000" charset="0"/>
                            <a:cs typeface="DejaVu Math TeX Gyre" panose="02000503000000000000" charset="0"/>
                          </a:rPr>
                        </m:ctrlPr>
                      </m:sSubPr>
                      <m:e>
                        <m:r>
                          <a:rPr lang="en-US" sz="1400" i="1" dirty="0" smtClean="0">
                            <a:latin typeface="DejaVu Math TeX Gyre" panose="02000503000000000000" charset="0"/>
                            <a:cs typeface="DejaVu Math TeX Gyre" panose="02000503000000000000" charset="0"/>
                          </a:rPr>
                          <m:t>𝑚</m:t>
                        </m:r>
                      </m:e>
                      <m:sub>
                        <m:r>
                          <a:rPr lang="en-US" sz="1400" i="1" dirty="0" smtClean="0">
                            <a:latin typeface="DejaVu Math TeX Gyre" panose="02000503000000000000" charset="0"/>
                            <a:cs typeface="DejaVu Math TeX Gyre" panose="02000503000000000000" charset="0"/>
                          </a:rPr>
                          <m:t>𝑖</m:t>
                        </m:r>
                      </m:sub>
                    </m:sSub>
                  </m:oMath>
                </a14:m>
                <a:r>
                  <a:rPr lang="en-US" sz="1400" dirty="0" smtClean="0">
                    <a:latin typeface="Cambria Math" panose="02040503050406030204" pitchFamily="18" charset="0"/>
                    <a:cs typeface="Times New Roman" panose="02020603050405020304" pitchFamily="18" charset="0"/>
                  </a:rPr>
                  <a:t> are randomly selected between 1 to n.  </a:t>
                </a:r>
                <a14:m>
                  <m:oMath xmlns:m="http://schemas.openxmlformats.org/officeDocument/2006/math">
                    <m:sSup>
                      <m:sSupPr>
                        <m:ctrlPr>
                          <a:rPr lang="en-US" sz="1400" i="1" dirty="0" smtClean="0">
                            <a:latin typeface="DejaVu Math TeX Gyre" panose="02000503000000000000" charset="0"/>
                            <a:cs typeface="DejaVu Math TeX Gyre" panose="02000503000000000000" charset="0"/>
                          </a:rPr>
                        </m:ctrlPr>
                      </m:sSupPr>
                      <m:e>
                        <m:r>
                          <a:rPr lang="en-US" sz="1400" i="1" dirty="0" smtClean="0">
                            <a:latin typeface="DejaVu Math TeX Gyre" panose="02000503000000000000" charset="0"/>
                            <a:cs typeface="DejaVu Math TeX Gyre" panose="02000503000000000000" charset="0"/>
                          </a:rPr>
                          <m:t>𝑛</m:t>
                        </m:r>
                      </m:e>
                      <m:sup>
                        <m:r>
                          <a:rPr lang="en-US" sz="1400" i="1" dirty="0" smtClean="0">
                            <a:latin typeface="DejaVu Math TeX Gyre" panose="02000503000000000000" charset="0"/>
                            <a:cs typeface="DejaVu Math TeX Gyre" panose="02000503000000000000" charset="0"/>
                          </a:rPr>
                          <m:t>∗</m:t>
                        </m:r>
                      </m:sup>
                    </m:sSup>
                    <m:r>
                      <a:rPr lang="en-US" sz="1400" i="1" dirty="0" smtClean="0">
                        <a:latin typeface="DejaVu Math TeX Gyre" panose="02000503000000000000" charset="0"/>
                        <a:cs typeface="DejaVu Math TeX Gyre" panose="02000503000000000000" charset="0"/>
                      </a:rPr>
                      <m:t>≫</m:t>
                    </m:r>
                    <m:r>
                      <a:rPr lang="en-US" sz="1400" i="1" dirty="0" smtClean="0">
                        <a:latin typeface="DejaVu Math TeX Gyre" panose="02000503000000000000" charset="0"/>
                        <a:cs typeface="DejaVu Math TeX Gyre" panose="02000503000000000000" charset="0"/>
                      </a:rPr>
                      <m:t>𝑛</m:t>
                    </m:r>
                    <m:r>
                      <a:rPr lang="en-US" sz="1400" i="1" dirty="0" smtClean="0">
                        <a:latin typeface="DejaVu Math TeX Gyre" panose="02000503000000000000" charset="0"/>
                        <a:cs typeface="DejaVu Math TeX Gyre" panose="02000503000000000000" charset="0"/>
                      </a:rPr>
                      <m:t>.</m:t>
                    </m:r>
                  </m:oMath>
                </a14:m>
                <a:r>
                  <a:rPr lang="en-US" sz="1400" dirty="0" smtClean="0">
                    <a:latin typeface="Cambria Math" panose="02040503050406030204" pitchFamily="18" charset="0"/>
                    <a:cs typeface="Times New Roman" panose="02020603050405020304" pitchFamily="18" charset="0"/>
                  </a:rPr>
                  <a:t> </a:t>
                </a:r>
                <a:endParaRPr lang="en-US" sz="1400" dirty="0" smtClean="0">
                  <a:latin typeface="Cambria Math" panose="02040503050406030204" pitchFamily="18" charset="0"/>
                  <a:cs typeface="Times New Roman" panose="02020603050405020304" pitchFamily="18" charset="0"/>
                </a:endParaRPr>
              </a:p>
            </p:txBody>
          </p:sp>
        </mc:Choice>
        <mc:Fallback>
          <p:sp>
            <p:nvSpPr>
              <p:cNvPr id="8" name="Text Box 7"/>
              <p:cNvSpPr txBox="1">
                <a:spLocks noRot="1" noChangeAspect="1" noMove="1" noResize="1" noEditPoints="1" noAdjustHandles="1" noChangeArrowheads="1" noChangeShapeType="1" noTextEdit="1"/>
              </p:cNvSpPr>
              <p:nvPr/>
            </p:nvSpPr>
            <p:spPr>
              <a:xfrm>
                <a:off x="6374130" y="4167505"/>
                <a:ext cx="5509260" cy="534035"/>
              </a:xfrm>
              <a:prstGeom prst="rect">
                <a:avLst/>
              </a:prstGeom>
              <a:blipFill rotWithShape="1">
                <a:blip r:embed="rId1"/>
                <a:stretch>
                  <a:fillRect/>
                </a:stretch>
              </a:blipFill>
            </p:spPr>
            <p:txBody>
              <a:bodyPr/>
              <a:lstStyle/>
              <a:p>
                <a:r>
                  <a:rPr lang="en-US" altLang="en-US">
                    <a:noFill/>
                  </a:rPr>
                  <a:t> </a:t>
                </a:r>
              </a:p>
            </p:txBody>
          </p:sp>
        </mc:Fallback>
      </mc:AlternateContent>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6858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of 1500 randomly selected bootstraps</a:t>
                      </a:r>
                      <a:endParaRPr lang="en-US"/>
                    </a:p>
                  </a:txBody>
                  <a:tcPr anchor="ctr" anchorCtr="0"/>
                </a:tc>
              </a:tr>
            </a:tbl>
          </a:graphicData>
        </a:graphic>
      </p:graphicFrame>
      <p:pic>
        <p:nvPicPr>
          <p:cNvPr id="6" name="Content Placeholder 5"/>
          <p:cNvPicPr>
            <a:picLocks noChangeAspect="1"/>
          </p:cNvPicPr>
          <p:nvPr>
            <p:ph sz="half" idx="1"/>
          </p:nvPr>
        </p:nvPicPr>
        <p:blipFill>
          <a:blip r:embed="rId1"/>
          <a:stretch>
            <a:fillRect/>
          </a:stretch>
        </p:blipFill>
        <p:spPr>
          <a:xfrm>
            <a:off x="6172200" y="2438400"/>
            <a:ext cx="5384800" cy="2893695"/>
          </a:xfrm>
          <a:prstGeom prst="rect">
            <a:avLst/>
          </a:prstGeom>
        </p:spPr>
      </p:pic>
      <p:pic>
        <p:nvPicPr>
          <p:cNvPr id="7" name="Content Placeholder 6"/>
          <p:cNvPicPr>
            <a:picLocks noChangeAspect="1"/>
          </p:cNvPicPr>
          <p:nvPr>
            <p:ph sz="half" idx="2"/>
          </p:nvPr>
        </p:nvPicPr>
        <p:blipFill>
          <a:blip r:embed="rId2"/>
          <a:stretch>
            <a:fillRect/>
          </a:stretch>
        </p:blipFill>
        <p:spPr>
          <a:xfrm>
            <a:off x="914400" y="2514600"/>
            <a:ext cx="5384800" cy="2913380"/>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6858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Original 32 IPFs and 28 Controls</a:t>
                      </a:r>
                      <a:endParaRPr lang="en-US" sz="1800"/>
                    </a:p>
                    <a:p>
                      <a:pPr algn="ctr">
                        <a:buNone/>
                      </a:pPr>
                      <a:r>
                        <a:rPr lang="en-US" sz="1800">
                          <a:sym typeface="+mn-ea"/>
                        </a:rPr>
                        <a:t>(real input)</a:t>
                      </a:r>
                      <a:endParaRPr lang="en-US"/>
                    </a:p>
                  </a:txBody>
                  <a:tcPr anchor="ctr" anchorCtr="0"/>
                </a:tc>
                <a:tc>
                  <a:txBody>
                    <a:bodyPr/>
                    <a:p>
                      <a:pPr algn="ctr">
                        <a:buNone/>
                      </a:pPr>
                      <a:r>
                        <a:rPr lang="en-US"/>
                        <a:t>empirical distribution of t-stats of 1500 randomly selected bootstraps</a:t>
                      </a:r>
                      <a:endParaRPr lang="en-US"/>
                    </a:p>
                  </a:txBody>
                  <a:tcPr anchor="ctr" anchorCtr="0"/>
                </a:tc>
              </a:tr>
            </a:tbl>
          </a:graphicData>
        </a:graphic>
      </p:graphicFrame>
      <p:pic>
        <p:nvPicPr>
          <p:cNvPr id="9" name="Content Placeholder 8"/>
          <p:cNvPicPr>
            <a:picLocks noChangeAspect="1"/>
          </p:cNvPicPr>
          <p:nvPr>
            <p:ph sz="half" idx="1"/>
          </p:nvPr>
        </p:nvPicPr>
        <p:blipFill>
          <a:blip r:embed="rId1"/>
          <a:stretch>
            <a:fillRect/>
          </a:stretch>
        </p:blipFill>
        <p:spPr>
          <a:xfrm>
            <a:off x="636270" y="1600200"/>
            <a:ext cx="5330825" cy="4526280"/>
          </a:xfrm>
          <a:prstGeom prst="rect">
            <a:avLst/>
          </a:prstGeom>
        </p:spPr>
      </p:pic>
      <p:pic>
        <p:nvPicPr>
          <p:cNvPr id="12" name="Content Placeholder 11"/>
          <p:cNvPicPr>
            <a:picLocks noChangeAspect="1"/>
          </p:cNvPicPr>
          <p:nvPr>
            <p:ph sz="half" idx="2"/>
          </p:nvPr>
        </p:nvPicPr>
        <p:blipFill>
          <a:blip r:embed="rId2"/>
          <a:stretch>
            <a:fillRect/>
          </a:stretch>
        </p:blipFill>
        <p:spPr>
          <a:xfrm>
            <a:off x="6197600" y="1787525"/>
            <a:ext cx="5384800" cy="4150360"/>
          </a:xfrm>
          <a:prstGeom prst="rect">
            <a:avLst/>
          </a:prstGeom>
        </p:spPr>
      </p:pic>
      <p:sp>
        <p:nvSpPr>
          <p:cNvPr id="13" name="Text Box 12"/>
          <p:cNvSpPr txBox="1"/>
          <p:nvPr/>
        </p:nvSpPr>
        <p:spPr>
          <a:xfrm>
            <a:off x="762000" y="6019800"/>
            <a:ext cx="4970780" cy="737235"/>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0.05/38).</a:t>
            </a:r>
            <a:endParaRPr lang="en-US" sz="1400">
              <a:sym typeface="+mn-ea"/>
            </a:endParaRPr>
          </a:p>
          <a:p>
            <a:pPr algn="l"/>
            <a:r>
              <a:rPr lang="en-US" sz="1400" dirty="0" smtClean="0">
                <a:highlight>
                  <a:srgbClr val="FFFF00"/>
                </a:highlight>
                <a:latin typeface="Cambria Math" panose="02040503050406030204" pitchFamily="18" charset="0"/>
                <a:cs typeface="Times New Roman" panose="02020603050405020304" pitchFamily="18" charset="0"/>
              </a:rPr>
              <a:t>150*150 normal scale</a:t>
            </a:r>
            <a:endParaRPr lang="en-US" sz="1400" dirty="0" smtClean="0">
              <a:highlight>
                <a:srgbClr val="FFFF00"/>
              </a:highlight>
              <a:latin typeface="Cambria Math" panose="02040503050406030204" pitchFamily="18" charset="0"/>
              <a:cs typeface="Times New Roman" panose="02020603050405020304" pitchFamily="18" charset="0"/>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533400" y="5334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1#</a:t>
                      </a:r>
                      <a:endParaRPr lang="en-US"/>
                    </a:p>
                  </a:txBody>
                  <a:tcPr anchor="ctr" anchorCtr="0"/>
                </a:tc>
                <a:tc>
                  <a:txBody>
                    <a:bodyPr/>
                    <a:p>
                      <a:pPr algn="ctr">
                        <a:buNone/>
                      </a:pPr>
                      <a:r>
                        <a:rPr lang="en-US"/>
                        <a:t>Bootstrapped 32 IPFs and 28 Controls (fake input)</a:t>
                      </a:r>
                      <a:endParaRPr lang="en-US"/>
                    </a:p>
                  </a:txBody>
                  <a:tcPr anchor="ctr" anchorCtr="0"/>
                </a:tc>
                <a:tc>
                  <a:txBody>
                    <a:bodyPr/>
                    <a:p>
                      <a:pPr algn="ctr">
                        <a:buNone/>
                      </a:pPr>
                      <a:r>
                        <a:rPr lang="en-US"/>
                        <a:t>t-distribution</a:t>
                      </a:r>
                      <a:endParaRPr lang="en-US"/>
                    </a:p>
                  </a:txBody>
                  <a:tcPr anchor="ctr" anchorCtr="0"/>
                </a:tc>
              </a:tr>
            </a:tbl>
          </a:graphicData>
        </a:graphic>
      </p:graphicFrame>
      <p:graphicFrame>
        <p:nvGraphicFramePr>
          <p:cNvPr id="45" name="Content Placeholder 44">
            <a:hlinkClick r:id="" action="ppaction://ole?verb="/>
          </p:cNvPr>
          <p:cNvGraphicFramePr>
            <a:graphicFrameLocks noChangeAspect="1"/>
          </p:cNvGraphicFramePr>
          <p:nvPr>
            <p:ph sz="half" idx="1"/>
          </p:nvPr>
        </p:nvGraphicFramePr>
        <p:xfrm>
          <a:off x="2514600" y="3124200"/>
          <a:ext cx="1524000" cy="1524000"/>
        </p:xfrm>
        <a:graphic>
          <a:graphicData uri="http://schemas.openxmlformats.org/presentationml/2006/ole">
            <mc:AlternateContent xmlns:mc="http://schemas.openxmlformats.org/markup-compatibility/2006">
              <mc:Choice xmlns:v="urn:schemas-microsoft-com:vml" Requires="v">
                <p:oleObj spid="_x0000_s1025" name="" showAsIcon="1" r:id="rId1" imgW="1524000" imgH="1524000" progId="Package">
                  <p:embed/>
                </p:oleObj>
              </mc:Choice>
              <mc:Fallback>
                <p:oleObj name="" showAsIcon="1" r:id="rId1" imgW="1524000" imgH="1524000" progId="Package">
                  <p:embed/>
                  <p:pic>
                    <p:nvPicPr>
                      <p:cNvPr id="0" name="Picture 1024"/>
                      <p:cNvPicPr/>
                      <p:nvPr/>
                    </p:nvPicPr>
                    <p:blipFill>
                      <a:blip r:embed="rId2"/>
                      <a:stretch>
                        <a:fillRect/>
                      </a:stretch>
                    </p:blipFill>
                    <p:spPr>
                      <a:xfrm>
                        <a:off x="2514600" y="3124200"/>
                        <a:ext cx="1524000" cy="1524000"/>
                      </a:xfrm>
                      <a:prstGeom prst="rect">
                        <a:avLst/>
                      </a:prstGeom>
                    </p:spPr>
                  </p:pic>
                </p:oleObj>
              </mc:Fallback>
            </mc:AlternateContent>
          </a:graphicData>
        </a:graphic>
      </p:graphicFrame>
      <p:pic>
        <p:nvPicPr>
          <p:cNvPr id="46" name="Content Placeholder 4"/>
          <p:cNvPicPr>
            <a:picLocks noGrp="1" noChangeAspect="1"/>
          </p:cNvPicPr>
          <p:nvPr>
            <p:ph sz="half" idx="2"/>
          </p:nvPr>
        </p:nvPicPr>
        <p:blipFill>
          <a:blip r:embed="rId3"/>
          <a:stretch>
            <a:fillRect/>
          </a:stretch>
        </p:blipFill>
        <p:spPr>
          <a:xfrm>
            <a:off x="4953000" y="1752600"/>
            <a:ext cx="6902450" cy="3479165"/>
          </a:xfrm>
          <a:prstGeom prst="rect">
            <a:avLst/>
          </a:prstGeom>
        </p:spPr>
      </p:pic>
      <p:sp>
        <p:nvSpPr>
          <p:cNvPr id="47" name="Text Box 46"/>
          <p:cNvSpPr txBox="1"/>
          <p:nvPr/>
        </p:nvSpPr>
        <p:spPr>
          <a:xfrm>
            <a:off x="8077200" y="5715000"/>
            <a:ext cx="1585595" cy="306705"/>
          </a:xfrm>
          <a:prstGeom prst="rect">
            <a:avLst/>
          </a:prstGeom>
          <a:noFill/>
        </p:spPr>
        <p:txBody>
          <a:bodyPr wrap="none" rtlCol="0">
            <a:spAutoFit/>
          </a:bodyPr>
          <a:p>
            <a:pPr algn="l"/>
            <a:r>
              <a:rPr lang="en-US" sz="1400" dirty="0" smtClean="0">
                <a:latin typeface="Cambria Math" panose="02040503050406030204" pitchFamily="18" charset="0"/>
                <a:cs typeface="Times New Roman" panose="02020603050405020304" pitchFamily="18" charset="0"/>
              </a:rPr>
              <a:t>Compare to Type1</a:t>
            </a:r>
            <a:endParaRPr lang="en-US" sz="1400" dirty="0" smtClean="0">
              <a:latin typeface="Cambria Math" panose="02040503050406030204" pitchFamily="18" charset="0"/>
              <a:cs typeface="Times New Roman" panose="02020603050405020304" pitchFamily="18" charset="0"/>
            </a:endParaRPr>
          </a:p>
        </p:txBody>
      </p:sp>
      <p:sp>
        <p:nvSpPr>
          <p:cNvPr id="3" name="Text Box 2"/>
          <p:cNvSpPr txBox="1"/>
          <p:nvPr/>
        </p:nvSpPr>
        <p:spPr>
          <a:xfrm>
            <a:off x="6478270" y="1430020"/>
            <a:ext cx="1325880" cy="306705"/>
          </a:xfrm>
          <a:prstGeom prst="rect">
            <a:avLst/>
          </a:prstGeom>
          <a:noFill/>
        </p:spPr>
        <p:txBody>
          <a:bodyPr wrap="none" rtlCol="0">
            <a:spAutoFit/>
          </a:bodyPr>
          <a:p>
            <a:pPr algn="l"/>
            <a:r>
              <a:rPr lang="en-US" sz="1400" dirty="0" smtClean="0">
                <a:latin typeface="Cambria Math" panose="02040503050406030204" pitchFamily="18" charset="0"/>
                <a:cs typeface="Times New Roman" panose="02020603050405020304" pitchFamily="18" charset="0"/>
              </a:rPr>
              <a:t>-log10(pvalue)</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1447800"/>
            <a:ext cx="4409440" cy="4526280"/>
          </a:xfrm>
          <a:prstGeom prst="rect">
            <a:avLst/>
          </a:prstGeom>
        </p:spPr>
      </p:pic>
      <p:pic>
        <p:nvPicPr>
          <p:cNvPr id="6" name="Content Placeholder 5"/>
          <p:cNvPicPr>
            <a:picLocks noChangeAspect="1"/>
          </p:cNvPicPr>
          <p:nvPr>
            <p:ph sz="half" idx="2"/>
          </p:nvPr>
        </p:nvPicPr>
        <p:blipFill>
          <a:blip r:embed="rId2"/>
          <a:stretch>
            <a:fillRect/>
          </a:stretch>
        </p:blipFill>
        <p:spPr>
          <a:xfrm>
            <a:off x="6705600" y="1447800"/>
            <a:ext cx="4510405" cy="4526280"/>
          </a:xfrm>
          <a:prstGeom prst="rect">
            <a:avLst/>
          </a:prstGeom>
        </p:spPr>
      </p:pic>
      <p:graphicFrame>
        <p:nvGraphicFramePr>
          <p:cNvPr id="7" name="Table 6"/>
          <p:cNvGraphicFramePr/>
          <p:nvPr/>
        </p:nvGraphicFramePr>
        <p:xfrm>
          <a:off x="685800" y="6096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2#</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after permutating fake input’s labels</a:t>
                      </a:r>
                      <a:endParaRPr lang="en-US"/>
                    </a:p>
                  </a:txBody>
                  <a:tcPr anchor="ctr" anchorCtr="0"/>
                </a:tc>
              </a:tr>
            </a:tbl>
          </a:graphicData>
        </a:graphic>
      </p:graphicFrame>
      <p:sp>
        <p:nvSpPr>
          <p:cNvPr id="10" name="Text Box 9"/>
          <p:cNvSpPr txBox="1"/>
          <p:nvPr/>
        </p:nvSpPr>
        <p:spPr>
          <a:xfrm>
            <a:off x="762000" y="6019800"/>
            <a:ext cx="4970780" cy="521970"/>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0.05/38).</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120140" y="1600200"/>
            <a:ext cx="4363085" cy="4526280"/>
          </a:xfrm>
          <a:prstGeom prst="rect">
            <a:avLst/>
          </a:prstGeom>
        </p:spPr>
      </p:pic>
      <p:pic>
        <p:nvPicPr>
          <p:cNvPr id="6" name="Content Placeholder 5"/>
          <p:cNvPicPr>
            <a:picLocks noChangeAspect="1"/>
          </p:cNvPicPr>
          <p:nvPr>
            <p:ph sz="half" idx="2"/>
          </p:nvPr>
        </p:nvPicPr>
        <p:blipFill>
          <a:blip r:embed="rId2"/>
          <a:stretch>
            <a:fillRect/>
          </a:stretch>
        </p:blipFill>
        <p:spPr>
          <a:xfrm>
            <a:off x="6665595" y="1600200"/>
            <a:ext cx="4447540" cy="4526280"/>
          </a:xfrm>
          <a:prstGeom prst="rect">
            <a:avLst/>
          </a:prstGeom>
        </p:spPr>
      </p:pic>
      <p:graphicFrame>
        <p:nvGraphicFramePr>
          <p:cNvPr id="7" name="Table 6"/>
          <p:cNvGraphicFramePr/>
          <p:nvPr/>
        </p:nvGraphicFramePr>
        <p:xfrm>
          <a:off x="533400" y="777876"/>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2#</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after permutating fake input’s labels</a:t>
                      </a:r>
                      <a:endParaRPr lang="en-US"/>
                    </a:p>
                  </a:txBody>
                  <a:tcPr anchor="ctr" anchorCtr="0"/>
                </a:tc>
              </a:tr>
            </a:tbl>
          </a:graphicData>
        </a:graphic>
      </p:graphicFrame>
      <p:sp>
        <p:nvSpPr>
          <p:cNvPr id="10" name="Text Box 9"/>
          <p:cNvSpPr txBox="1"/>
          <p:nvPr/>
        </p:nvSpPr>
        <p:spPr>
          <a:xfrm>
            <a:off x="762000" y="6019800"/>
            <a:ext cx="4970780" cy="521970"/>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0.05/38).</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p=0.25 simulation</a:t>
            </a:r>
            <a:endParaRPr lang="en-US" dirty="0"/>
          </a:p>
        </p:txBody>
      </p:sp>
      <p:sp>
        <p:nvSpPr>
          <p:cNvPr id="3" name="Content Placeholder 2"/>
          <p:cNvSpPr>
            <a:spLocks noGrp="1"/>
          </p:cNvSpPr>
          <p:nvPr>
            <p:ph idx="1"/>
          </p:nvPr>
        </p:nvSpPr>
        <p:spPr/>
        <p:txBody>
          <a:bodyPr/>
          <a:lstStyle/>
          <a:p>
            <a:r>
              <a:rPr lang="en-US" dirty="0"/>
              <a:t>Input: 30 graphs with 10 nodes</a:t>
            </a:r>
            <a:endParaRPr lang="en-US" dirty="0"/>
          </a:p>
          <a:p>
            <a:r>
              <a:rPr lang="en-US" dirty="0"/>
              <a:t>Optimizers: Adams optimizer with learning rate 0.001</a:t>
            </a:r>
            <a:endParaRPr lang="en-US" dirty="0"/>
          </a:p>
          <a:p>
            <a:r>
              <a:rPr lang="en-US" dirty="0" err="1"/>
              <a:t>Epoches</a:t>
            </a:r>
            <a:r>
              <a:rPr lang="en-US" dirty="0"/>
              <a:t>: 1000000 </a:t>
            </a:r>
            <a:r>
              <a:rPr lang="en-US" dirty="0" err="1"/>
              <a:t>epoches</a:t>
            </a:r>
            <a:endParaRPr lang="en-US" dirty="0"/>
          </a:p>
          <a:p>
            <a:r>
              <a:rPr lang="en-US" dirty="0"/>
              <a:t>Latent space: 2 out-channels</a:t>
            </a:r>
            <a:endParaRPr lang="en-US" dirty="0"/>
          </a:p>
          <a:p>
            <a:r>
              <a:rPr lang="en-US" dirty="0"/>
              <a:t>p = 0.25 for the upper left submatrix</a:t>
            </a:r>
            <a:endParaRPr lang="en-US" dirty="0"/>
          </a:p>
          <a:p>
            <a:endParaRPr lang="en-US"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070610" y="1600200"/>
            <a:ext cx="4462145" cy="4526280"/>
          </a:xfrm>
          <a:prstGeom prst="rect">
            <a:avLst/>
          </a:prstGeom>
        </p:spPr>
      </p:pic>
      <p:pic>
        <p:nvPicPr>
          <p:cNvPr id="6" name="Content Placeholder 5"/>
          <p:cNvPicPr>
            <a:picLocks noChangeAspect="1"/>
          </p:cNvPicPr>
          <p:nvPr>
            <p:ph sz="half" idx="2"/>
          </p:nvPr>
        </p:nvPicPr>
        <p:blipFill>
          <a:blip r:embed="rId2"/>
          <a:stretch>
            <a:fillRect/>
          </a:stretch>
        </p:blipFill>
        <p:spPr>
          <a:xfrm>
            <a:off x="6650355" y="1600200"/>
            <a:ext cx="4478655" cy="4526280"/>
          </a:xfrm>
          <a:prstGeom prst="rect">
            <a:avLst/>
          </a:prstGeom>
        </p:spPr>
      </p:pic>
      <p:graphicFrame>
        <p:nvGraphicFramePr>
          <p:cNvPr id="7" name="Table 6"/>
          <p:cNvGraphicFramePr/>
          <p:nvPr/>
        </p:nvGraphicFramePr>
        <p:xfrm>
          <a:off x="609600" y="6096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2#</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after permutating fake input’s labels</a:t>
                      </a:r>
                      <a:endParaRPr lang="en-US"/>
                    </a:p>
                  </a:txBody>
                  <a:tcPr anchor="ctr" anchorCtr="0"/>
                </a:tc>
              </a:tr>
            </a:tbl>
          </a:graphicData>
        </a:graphic>
      </p:graphicFrame>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108075" y="1600200"/>
            <a:ext cx="4386580" cy="4526280"/>
          </a:xfrm>
          <a:prstGeom prst="rect">
            <a:avLst/>
          </a:prstGeom>
        </p:spPr>
      </p:pic>
      <p:pic>
        <p:nvPicPr>
          <p:cNvPr id="6" name="Content Placeholder 5"/>
          <p:cNvPicPr>
            <a:picLocks noChangeAspect="1"/>
          </p:cNvPicPr>
          <p:nvPr>
            <p:ph sz="half" idx="2"/>
          </p:nvPr>
        </p:nvPicPr>
        <p:blipFill>
          <a:blip r:embed="rId2"/>
          <a:stretch>
            <a:fillRect/>
          </a:stretch>
        </p:blipFill>
        <p:spPr>
          <a:xfrm>
            <a:off x="6654165" y="1600200"/>
            <a:ext cx="4470400" cy="4526280"/>
          </a:xfrm>
          <a:prstGeom prst="rect">
            <a:avLst/>
          </a:prstGeom>
        </p:spPr>
      </p:pic>
      <p:graphicFrame>
        <p:nvGraphicFramePr>
          <p:cNvPr id="7" name="Table 6"/>
          <p:cNvGraphicFramePr/>
          <p:nvPr/>
        </p:nvGraphicFramePr>
        <p:xfrm>
          <a:off x="609600" y="6096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2#</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after permutating fake input’s labels</a:t>
                      </a:r>
                      <a:endParaRPr lang="en-US"/>
                    </a:p>
                  </a:txBody>
                  <a:tcPr anchor="ctr" anchorCtr="0"/>
                </a:tc>
              </a:tr>
            </a:tbl>
          </a:graphicData>
        </a:graphic>
      </p:graphicFrame>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5" name="Table 4"/>
          <p:cNvGraphicFramePr/>
          <p:nvPr/>
        </p:nvGraphicFramePr>
        <p:xfrm>
          <a:off x="609600" y="5334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of 150 bootstraps</a:t>
                      </a:r>
                      <a:endParaRPr lang="en-US"/>
                    </a:p>
                  </a:txBody>
                  <a:tcPr anchor="ctr" anchorCtr="0"/>
                </a:tc>
              </a:tr>
            </a:tbl>
          </a:graphicData>
        </a:graphic>
      </p:graphicFrame>
      <p:pic>
        <p:nvPicPr>
          <p:cNvPr id="9" name="Content Placeholder 8" descr="case_6_p_value_bs_0"/>
          <p:cNvPicPr>
            <a:picLocks noChangeAspect="1"/>
          </p:cNvPicPr>
          <p:nvPr>
            <p:ph sz="half" idx="1"/>
          </p:nvPr>
        </p:nvPicPr>
        <p:blipFill>
          <a:blip r:embed="rId1"/>
          <a:stretch>
            <a:fillRect/>
          </a:stretch>
        </p:blipFill>
        <p:spPr>
          <a:xfrm>
            <a:off x="640080" y="1600200"/>
            <a:ext cx="5323205" cy="4526280"/>
          </a:xfrm>
          <a:prstGeom prst="rect">
            <a:avLst/>
          </a:prstGeom>
        </p:spPr>
      </p:pic>
      <p:pic>
        <p:nvPicPr>
          <p:cNvPr id="10" name="Content Placeholder 9" descr="case_6_p_value_bs_1"/>
          <p:cNvPicPr>
            <a:picLocks noChangeAspect="1"/>
          </p:cNvPicPr>
          <p:nvPr>
            <p:ph sz="half" idx="2"/>
          </p:nvPr>
        </p:nvPicPr>
        <p:blipFill>
          <a:blip r:embed="rId2"/>
          <a:stretch>
            <a:fillRect/>
          </a:stretch>
        </p:blipFill>
        <p:spPr>
          <a:xfrm>
            <a:off x="6228080" y="1600200"/>
            <a:ext cx="5323205" cy="4526280"/>
          </a:xfrm>
          <a:prstGeom prst="rect">
            <a:avLst/>
          </a:prstGeom>
        </p:spPr>
      </p:pic>
      <p:sp>
        <p:nvSpPr>
          <p:cNvPr id="17" name="Text Box 16"/>
          <p:cNvSpPr txBox="1"/>
          <p:nvPr/>
        </p:nvSpPr>
        <p:spPr>
          <a:xfrm>
            <a:off x="762000" y="6019800"/>
            <a:ext cx="4970780" cy="521970"/>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0.05/38).</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16" name="Content Placeholder 15" descr="case_6_p_value_bs_7"/>
          <p:cNvPicPr>
            <a:picLocks noChangeAspect="1"/>
          </p:cNvPicPr>
          <p:nvPr>
            <p:ph sz="half" idx="1"/>
          </p:nvPr>
        </p:nvPicPr>
        <p:blipFill>
          <a:blip r:embed="rId1"/>
          <a:stretch>
            <a:fillRect/>
          </a:stretch>
        </p:blipFill>
        <p:spPr>
          <a:xfrm>
            <a:off x="640080" y="1600200"/>
            <a:ext cx="5323205" cy="4526280"/>
          </a:xfrm>
          <a:prstGeom prst="rect">
            <a:avLst/>
          </a:prstGeom>
        </p:spPr>
      </p:pic>
      <p:pic>
        <p:nvPicPr>
          <p:cNvPr id="11" name="Content Placeholder 10" descr="case_6_p_value_bs_2"/>
          <p:cNvPicPr>
            <a:picLocks noChangeAspect="1"/>
          </p:cNvPicPr>
          <p:nvPr>
            <p:ph sz="half" idx="2"/>
          </p:nvPr>
        </p:nvPicPr>
        <p:blipFill>
          <a:blip r:embed="rId2"/>
          <a:stretch>
            <a:fillRect/>
          </a:stretch>
        </p:blipFill>
        <p:spPr>
          <a:xfrm>
            <a:off x="6228080" y="1600200"/>
            <a:ext cx="5323205" cy="4526280"/>
          </a:xfrm>
          <a:prstGeom prst="rect">
            <a:avLst/>
          </a:prstGeom>
        </p:spPr>
      </p:pic>
      <p:graphicFrame>
        <p:nvGraphicFramePr>
          <p:cNvPr id="7" name="Table 6"/>
          <p:cNvGraphicFramePr/>
          <p:nvPr/>
        </p:nvGraphicFramePr>
        <p:xfrm>
          <a:off x="609600" y="5334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of 150 bootstraps</a:t>
                      </a:r>
                      <a:endParaRPr lang="en-US"/>
                    </a:p>
                  </a:txBody>
                  <a:tcPr anchor="ctr" anchorCtr="0"/>
                </a:tc>
              </a:tr>
            </a:tbl>
          </a:graphicData>
        </a:graphic>
      </p:graphicFrame>
      <p:sp>
        <p:nvSpPr>
          <p:cNvPr id="10" name="Text Box 9"/>
          <p:cNvSpPr txBox="1"/>
          <p:nvPr/>
        </p:nvSpPr>
        <p:spPr>
          <a:xfrm>
            <a:off x="762000" y="6019800"/>
            <a:ext cx="4970780" cy="521970"/>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0.05/38).</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16" name="Content Placeholder 15" descr="case_6_p_value_bs_7"/>
          <p:cNvPicPr>
            <a:picLocks noChangeAspect="1"/>
          </p:cNvPicPr>
          <p:nvPr>
            <p:ph sz="half" idx="1"/>
          </p:nvPr>
        </p:nvPicPr>
        <p:blipFill>
          <a:blip r:embed="rId1"/>
          <a:stretch>
            <a:fillRect/>
          </a:stretch>
        </p:blipFill>
        <p:spPr>
          <a:xfrm>
            <a:off x="640080" y="1600200"/>
            <a:ext cx="5323205" cy="4526280"/>
          </a:xfrm>
          <a:prstGeom prst="rect">
            <a:avLst/>
          </a:prstGeom>
        </p:spPr>
      </p:pic>
      <p:pic>
        <p:nvPicPr>
          <p:cNvPr id="13" name="Content Placeholder 12" descr="case_6_p_value_bs_4"/>
          <p:cNvPicPr>
            <a:picLocks noChangeAspect="1"/>
          </p:cNvPicPr>
          <p:nvPr>
            <p:ph sz="half" idx="2"/>
          </p:nvPr>
        </p:nvPicPr>
        <p:blipFill>
          <a:blip r:embed="rId2"/>
          <a:stretch>
            <a:fillRect/>
          </a:stretch>
        </p:blipFill>
        <p:spPr>
          <a:xfrm>
            <a:off x="6228080" y="1600200"/>
            <a:ext cx="5323205" cy="4526280"/>
          </a:xfrm>
          <a:prstGeom prst="rect">
            <a:avLst/>
          </a:prstGeom>
        </p:spPr>
      </p:pic>
      <p:graphicFrame>
        <p:nvGraphicFramePr>
          <p:cNvPr id="7" name="Table 6"/>
          <p:cNvGraphicFramePr/>
          <p:nvPr/>
        </p:nvGraphicFramePr>
        <p:xfrm>
          <a:off x="609600" y="5334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of 150 bootstraps</a:t>
                      </a:r>
                      <a:endParaRPr lang="en-US"/>
                    </a:p>
                  </a:txBody>
                  <a:tcPr anchor="ctr" anchorCtr="0"/>
                </a:tc>
              </a:tr>
            </a:tbl>
          </a:graphicData>
        </a:graphic>
      </p:graphicFrame>
      <p:sp>
        <p:nvSpPr>
          <p:cNvPr id="10" name="Text Box 9"/>
          <p:cNvSpPr txBox="1"/>
          <p:nvPr/>
        </p:nvSpPr>
        <p:spPr>
          <a:xfrm>
            <a:off x="762000" y="6019800"/>
            <a:ext cx="4970780" cy="521970"/>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0.05/38).</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16" name="Content Placeholder 15" descr="case_6_p_value_bs_7"/>
          <p:cNvPicPr>
            <a:picLocks noChangeAspect="1"/>
          </p:cNvPicPr>
          <p:nvPr>
            <p:ph sz="half" idx="1"/>
          </p:nvPr>
        </p:nvPicPr>
        <p:blipFill>
          <a:blip r:embed="rId1"/>
          <a:stretch>
            <a:fillRect/>
          </a:stretch>
        </p:blipFill>
        <p:spPr>
          <a:xfrm>
            <a:off x="640080" y="1600200"/>
            <a:ext cx="5323205" cy="4526280"/>
          </a:xfrm>
          <a:prstGeom prst="rect">
            <a:avLst/>
          </a:prstGeom>
        </p:spPr>
      </p:pic>
      <p:pic>
        <p:nvPicPr>
          <p:cNvPr id="14" name="Content Placeholder 13" descr="case_6_p_value_bs_5"/>
          <p:cNvPicPr>
            <a:picLocks noChangeAspect="1"/>
          </p:cNvPicPr>
          <p:nvPr>
            <p:ph sz="half" idx="2"/>
          </p:nvPr>
        </p:nvPicPr>
        <p:blipFill>
          <a:blip r:embed="rId2"/>
          <a:stretch>
            <a:fillRect/>
          </a:stretch>
        </p:blipFill>
        <p:spPr>
          <a:xfrm>
            <a:off x="6228080" y="1600200"/>
            <a:ext cx="5323205" cy="4526280"/>
          </a:xfrm>
          <a:prstGeom prst="rect">
            <a:avLst/>
          </a:prstGeom>
        </p:spPr>
      </p:pic>
      <p:graphicFrame>
        <p:nvGraphicFramePr>
          <p:cNvPr id="5" name="Table 4"/>
          <p:cNvGraphicFramePr/>
          <p:nvPr/>
        </p:nvGraphicFramePr>
        <p:xfrm>
          <a:off x="609600" y="533401"/>
          <a:ext cx="10972800" cy="640080"/>
        </p:xfrm>
        <a:graphic>
          <a:graphicData uri="http://schemas.openxmlformats.org/drawingml/2006/table">
            <a:tbl>
              <a:tblPr firstRow="1" bandRow="1">
                <a:tableStyleId>{5C22544A-7EE6-4342-B048-85BDC9FD1C3A}</a:tableStyleId>
              </a:tblPr>
              <a:tblGrid>
                <a:gridCol w="1550035"/>
                <a:gridCol w="4587240"/>
                <a:gridCol w="4835525"/>
              </a:tblGrid>
              <a:tr h="640080">
                <a:tc>
                  <a:txBody>
                    <a:bodyPr/>
                    <a:p>
                      <a:pPr algn="ctr">
                        <a:buNone/>
                      </a:pPr>
                      <a:r>
                        <a:rPr lang="en-US"/>
                        <a:t>3#</a:t>
                      </a:r>
                      <a:endParaRPr lang="en-US"/>
                    </a:p>
                  </a:txBody>
                  <a:tcPr anchor="ctr" anchorCtr="0"/>
                </a:tc>
                <a:tc>
                  <a:txBody>
                    <a:bodyPr/>
                    <a:p>
                      <a:pPr algn="ctr">
                        <a:buNone/>
                      </a:pPr>
                      <a:r>
                        <a:rPr lang="en-US" sz="1800">
                          <a:sym typeface="+mn-ea"/>
                        </a:rPr>
                        <a:t>Bootstrapped 32 IPFs and 28 Controls (fake input)</a:t>
                      </a:r>
                      <a:endParaRPr lang="en-US"/>
                    </a:p>
                  </a:txBody>
                  <a:tcPr anchor="ctr" anchorCtr="0"/>
                </a:tc>
                <a:tc>
                  <a:txBody>
                    <a:bodyPr/>
                    <a:p>
                      <a:pPr algn="ctr">
                        <a:buNone/>
                      </a:pPr>
                      <a:r>
                        <a:rPr lang="en-US" sz="1800">
                          <a:sym typeface="+mn-ea"/>
                        </a:rPr>
                        <a:t>empirical distribution of t-stats of 150 bootstraps</a:t>
                      </a:r>
                      <a:endParaRPr lang="en-US"/>
                    </a:p>
                  </a:txBody>
                  <a:tcPr anchor="ctr" anchorCtr="0"/>
                </a:tc>
              </a:tr>
            </a:tbl>
          </a:graphicData>
        </a:graphic>
      </p:graphicFrame>
      <p:sp>
        <p:nvSpPr>
          <p:cNvPr id="10" name="Text Box 9"/>
          <p:cNvSpPr txBox="1"/>
          <p:nvPr/>
        </p:nvSpPr>
        <p:spPr>
          <a:xfrm>
            <a:off x="762000" y="6019800"/>
            <a:ext cx="4970780" cy="521970"/>
          </a:xfrm>
          <a:prstGeom prst="rect">
            <a:avLst/>
          </a:prstGeom>
          <a:noFill/>
        </p:spPr>
        <p:txBody>
          <a:bodyPr wrap="square" rtlCol="0">
            <a:spAutoFit/>
          </a:bodyPr>
          <a:p>
            <a:pPr algn="l"/>
            <a:r>
              <a:rPr lang="en-US" sz="1400" dirty="0" smtClean="0">
                <a:latin typeface="Cambria Math" panose="02040503050406030204" pitchFamily="18" charset="0"/>
                <a:cs typeface="Times New Roman" panose="02020603050405020304" pitchFamily="18" charset="0"/>
              </a:rPr>
              <a:t>Black cell represents not significant celltype. Yellow cell </a:t>
            </a:r>
            <a:r>
              <a:rPr lang="en-US" sz="1400" dirty="0" smtClean="0">
                <a:latin typeface="Cambria Math" panose="02040503050406030204" pitchFamily="18" charset="0"/>
                <a:cs typeface="Times New Roman" panose="02020603050405020304" pitchFamily="18" charset="0"/>
                <a:sym typeface="+mn-ea"/>
              </a:rPr>
              <a:t>represents significant celltype(</a:t>
            </a:r>
            <a:r>
              <a:rPr lang="en-US" sz="1400">
                <a:sym typeface="+mn-ea"/>
              </a:rPr>
              <a:t>Empirical p-value &lt; 0.05/38).</a:t>
            </a:r>
            <a:endParaRPr lang="en-US" sz="1400" dirty="0" smtClean="0">
              <a:latin typeface="Cambria Math" panose="020405030504060302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7593883" y="5044132"/>
            <a:ext cx="4108759" cy="1589424"/>
          </a:xfrm>
          <a:prstGeom prst="rect">
            <a:avLst/>
          </a:prstGeom>
        </p:spPr>
      </p:pic>
      <p:pic>
        <p:nvPicPr>
          <p:cNvPr id="3" name="Picture 2"/>
          <p:cNvPicPr>
            <a:picLocks noChangeAspect="1"/>
          </p:cNvPicPr>
          <p:nvPr/>
        </p:nvPicPr>
        <p:blipFill>
          <a:blip r:embed="rId2"/>
          <a:stretch>
            <a:fillRect/>
          </a:stretch>
        </p:blipFill>
        <p:spPr>
          <a:xfrm>
            <a:off x="407182" y="314790"/>
            <a:ext cx="6339442" cy="60517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299387" y="4919873"/>
            <a:ext cx="4705460" cy="17413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299387" y="4919873"/>
            <a:ext cx="4705460" cy="1741391"/>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586"/>
            <a:ext cx="7191955"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5227" y="532014"/>
            <a:ext cx="5477510" cy="5223164"/>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943" y="592173"/>
            <a:ext cx="5477510" cy="51887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7591760" y="5260437"/>
            <a:ext cx="3966207" cy="1417453"/>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7383338" y="6088169"/>
            <a:ext cx="3389956" cy="769831"/>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79" y="249382"/>
            <a:ext cx="6476756" cy="624285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507" y="77438"/>
            <a:ext cx="5791200" cy="5539194"/>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371" y="77438"/>
            <a:ext cx="5703609" cy="549763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3534942" cy="369332"/>
          </a:xfrm>
          <a:prstGeom prst="rect">
            <a:avLst/>
          </a:prstGeom>
          <a:noFill/>
        </p:spPr>
        <p:txBody>
          <a:bodyPr wrap="none" rtlCol="0">
            <a:spAutoFit/>
          </a:bodyPr>
          <a:lstStyle/>
          <a:p>
            <a:r>
              <a:rPr lang="en-US" dirty="0"/>
              <a:t>Input adjacency matrices (p=0.25)</a:t>
            </a:r>
            <a:endParaRPr lang="en-US" dirty="0"/>
          </a:p>
        </p:txBody>
      </p:sp>
      <p:sp>
        <p:nvSpPr>
          <p:cNvPr id="13" name="TextBox 12"/>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endParaRPr lang="en-US" dirty="0"/>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33556" y="3806006"/>
            <a:ext cx="4492794" cy="2376593"/>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56" y="864523"/>
            <a:ext cx="4492794" cy="430847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988" y="294772"/>
            <a:ext cx="4955930" cy="2621582"/>
          </a:xfrm>
          <a:prstGeom prst="rect">
            <a:avLst/>
          </a:prstGeom>
        </p:spPr>
      </p:pic>
      <p:sp>
        <p:nvSpPr>
          <p:cNvPr id="17" name="TextBox 16"/>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gridCol w="914400"/>
                <a:gridCol w="914400"/>
                <a:gridCol w="914400"/>
                <a:gridCol w="914400"/>
                <a:gridCol w="914400"/>
                <a:gridCol w="914400"/>
                <a:gridCol w="914400"/>
                <a:gridCol w="914400"/>
                <a:gridCol w="914400"/>
                <a:gridCol w="914400"/>
              </a:tblGrid>
              <a:tr h="370840">
                <a:tc>
                  <a:txBody>
                    <a:bodyPr/>
                    <a:lstStyle/>
                    <a:p>
                      <a:r>
                        <a:rPr lang="en-US" dirty="0"/>
                        <a:t>Node index</a:t>
                      </a:r>
                      <a:endParaRPr lang="en-US" dirty="0"/>
                    </a:p>
                  </a:txBody>
                  <a:tcPr/>
                </a:tc>
                <a:tc>
                  <a:txBody>
                    <a:bodyPr/>
                    <a:lstStyle/>
                    <a:p>
                      <a:r>
                        <a:rPr lang="en-US" dirty="0"/>
                        <a:t>1</a:t>
                      </a:r>
                      <a:endParaRPr lang="en-US" dirty="0"/>
                    </a:p>
                  </a:txBody>
                  <a:tcPr anchor="ctr"/>
                </a:tc>
                <a:tc>
                  <a:txBody>
                    <a:bodyPr/>
                    <a:lstStyle/>
                    <a:p>
                      <a:r>
                        <a:rPr lang="en-US" dirty="0"/>
                        <a:t>2</a:t>
                      </a:r>
                      <a:endParaRPr lang="en-US" dirty="0"/>
                    </a:p>
                  </a:txBody>
                  <a:tcPr anchor="ctr"/>
                </a:tc>
                <a:tc>
                  <a:txBody>
                    <a:bodyPr/>
                    <a:lstStyle/>
                    <a:p>
                      <a:r>
                        <a:rPr lang="en-US" dirty="0"/>
                        <a:t>3</a:t>
                      </a:r>
                      <a:endParaRPr lang="en-US" dirty="0"/>
                    </a:p>
                  </a:txBody>
                  <a:tcPr anchor="ctr"/>
                </a:tc>
                <a:tc>
                  <a:txBody>
                    <a:bodyPr/>
                    <a:lstStyle/>
                    <a:p>
                      <a:r>
                        <a:rPr lang="en-US" dirty="0"/>
                        <a:t>4</a:t>
                      </a:r>
                      <a:endParaRPr lang="en-US" dirty="0"/>
                    </a:p>
                  </a:txBody>
                  <a:tcPr anchor="ctr"/>
                </a:tc>
                <a:tc>
                  <a:txBody>
                    <a:bodyPr/>
                    <a:lstStyle/>
                    <a:p>
                      <a:r>
                        <a:rPr lang="en-US" dirty="0"/>
                        <a:t>5</a:t>
                      </a:r>
                      <a:endParaRPr lang="en-US" dirty="0"/>
                    </a:p>
                  </a:txBody>
                  <a:tcPr anchor="ctr"/>
                </a:tc>
                <a:tc>
                  <a:txBody>
                    <a:bodyPr/>
                    <a:lstStyle/>
                    <a:p>
                      <a:r>
                        <a:rPr lang="en-US" dirty="0"/>
                        <a:t>6</a:t>
                      </a:r>
                      <a:endParaRPr lang="en-US" dirty="0"/>
                    </a:p>
                  </a:txBody>
                  <a:tcPr anchor="ctr"/>
                </a:tc>
                <a:tc>
                  <a:txBody>
                    <a:bodyPr/>
                    <a:lstStyle/>
                    <a:p>
                      <a:r>
                        <a:rPr lang="en-US" dirty="0"/>
                        <a:t>7</a:t>
                      </a:r>
                      <a:endParaRPr lang="en-US" dirty="0"/>
                    </a:p>
                  </a:txBody>
                  <a:tcPr anchor="ctr"/>
                </a:tc>
                <a:tc>
                  <a:txBody>
                    <a:bodyPr/>
                    <a:lstStyle/>
                    <a:p>
                      <a:r>
                        <a:rPr lang="en-US" dirty="0"/>
                        <a:t>8</a:t>
                      </a:r>
                      <a:endParaRPr lang="en-US" dirty="0"/>
                    </a:p>
                  </a:txBody>
                  <a:tcPr anchor="ctr"/>
                </a:tc>
                <a:tc>
                  <a:txBody>
                    <a:bodyPr/>
                    <a:lstStyle/>
                    <a:p>
                      <a:r>
                        <a:rPr lang="en-US" dirty="0"/>
                        <a:t>9</a:t>
                      </a:r>
                      <a:endParaRPr lang="en-US" dirty="0"/>
                    </a:p>
                  </a:txBody>
                  <a:tcPr anchor="ctr"/>
                </a:tc>
                <a:tc>
                  <a:txBody>
                    <a:bodyPr/>
                    <a:lstStyle/>
                    <a:p>
                      <a:r>
                        <a:rPr lang="en-US" dirty="0"/>
                        <a:t>10</a:t>
                      </a:r>
                      <a:endParaRPr lang="en-US" dirty="0"/>
                    </a:p>
                  </a:txBody>
                  <a:tcPr anchor="ctr"/>
                </a:tc>
              </a:tr>
              <a:tr h="370840">
                <a:tc>
                  <a:txBody>
                    <a:bodyPr/>
                    <a:lstStyle/>
                    <a:p>
                      <a:r>
                        <a:rPr lang="en-US" dirty="0"/>
                        <a:t>Generated matrices centrality</a:t>
                      </a:r>
                      <a:endParaRPr lang="en-US" dirty="0"/>
                    </a:p>
                  </a:txBody>
                  <a:tcP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0.003</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0.004</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Original matrices centrality</a:t>
                      </a:r>
                      <a:endParaRPr lang="en-US" altLang="zh-CN" dirty="0"/>
                    </a:p>
                  </a:txBody>
                  <a:tcP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0.09</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r>
            </a:tbl>
          </a:graphicData>
        </a:graphic>
      </p:graphicFrame>
      <p:sp>
        <p:nvSpPr>
          <p:cNvPr id="7" name="TextBox 6"/>
          <p:cNvSpPr txBox="1"/>
          <p:nvPr/>
        </p:nvSpPr>
        <p:spPr>
          <a:xfrm>
            <a:off x="573578" y="551410"/>
            <a:ext cx="3832167" cy="523220"/>
          </a:xfrm>
          <a:prstGeom prst="rect">
            <a:avLst/>
          </a:prstGeom>
          <a:noFill/>
        </p:spPr>
        <p:txBody>
          <a:bodyPr wrap="square" rtlCol="0">
            <a:spAutoFit/>
          </a:bodyPr>
          <a:lstStyle/>
          <a:p>
            <a:r>
              <a:rPr lang="en-US" sz="2800" dirty="0"/>
              <a:t>Normalized Centrality</a:t>
            </a:r>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3949" y="329737"/>
            <a:ext cx="3832167" cy="523220"/>
          </a:xfrm>
          <a:prstGeom prst="rect">
            <a:avLst/>
          </a:prstGeom>
          <a:noFill/>
        </p:spPr>
        <p:txBody>
          <a:bodyPr wrap="square" rtlCol="0">
            <a:spAutoFit/>
          </a:bodyPr>
          <a:lstStyle/>
          <a:p>
            <a:r>
              <a:rPr lang="en-US" sz="2800" dirty="0"/>
              <a:t>Failed trainings</a:t>
            </a:r>
            <a:endParaRPr lang="en-US" sz="28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80259" y="210589"/>
            <a:ext cx="6818025" cy="6571802"/>
          </a:xfrm>
          <a:prstGeom prst="rect">
            <a:avLst/>
          </a:prstGeom>
        </p:spPr>
      </p:pic>
      <p:sp>
        <p:nvSpPr>
          <p:cNvPr id="9" name="TextBox 8"/>
          <p:cNvSpPr txBox="1"/>
          <p:nvPr/>
        </p:nvSpPr>
        <p:spPr>
          <a:xfrm>
            <a:off x="293716" y="1040305"/>
            <a:ext cx="6096000" cy="2031325"/>
          </a:xfrm>
          <a:prstGeom prst="rect">
            <a:avLst/>
          </a:prstGeom>
          <a:noFill/>
        </p:spPr>
        <p:txBody>
          <a:bodyPr wrap="square">
            <a:spAutoFit/>
          </a:bodyPr>
          <a:lstStyle/>
          <a:p>
            <a:r>
              <a:rPr lang="en-US" altLang="zh-CN" dirty="0"/>
              <a:t>Settings:</a:t>
            </a:r>
            <a:endParaRPr lang="en-US" altLang="zh-CN" dirty="0"/>
          </a:p>
          <a:p>
            <a:pPr marL="742950" lvl="1" indent="-285750">
              <a:buFont typeface="Arial" panose="020B0604020202020204" pitchFamily="34" charset="0"/>
              <a:buChar char="•"/>
            </a:pPr>
            <a:r>
              <a:rPr lang="en-US" altLang="zh-CN" dirty="0"/>
              <a:t>Input: 30 graphs with 10 nodes</a:t>
            </a:r>
            <a:endParaRPr lang="en-US" altLang="zh-CN" dirty="0"/>
          </a:p>
          <a:p>
            <a:pPr marL="742950" lvl="1" indent="-285750">
              <a:buFont typeface="Arial" panose="020B0604020202020204" pitchFamily="34" charset="0"/>
              <a:buChar char="•"/>
            </a:pPr>
            <a:r>
              <a:rPr lang="en-US" altLang="zh-CN" dirty="0"/>
              <a:t>Optimizers: Adams optimizer with learning rate 0.01</a:t>
            </a:r>
            <a:endParaRPr lang="en-US" altLang="zh-CN" dirty="0"/>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endParaRPr lang="en-US" altLang="zh-CN" dirty="0"/>
          </a:p>
          <a:p>
            <a:pPr marL="742950" lvl="1" indent="-285750">
              <a:buFont typeface="Arial" panose="020B0604020202020204" pitchFamily="34" charset="0"/>
              <a:buChar char="•"/>
            </a:pPr>
            <a:r>
              <a:rPr lang="en-US" altLang="zh-CN" dirty="0"/>
              <a:t>p = 0.25 for the upper left submatrix</a:t>
            </a:r>
            <a:endParaRPr lang="en-US" altLang="zh-CN" dirty="0"/>
          </a:p>
          <a:p>
            <a:pPr lvl="1"/>
            <a:endParaRPr lang="en-US" altLang="zh-CN" dirty="0"/>
          </a:p>
        </p:txBody>
      </p:sp>
      <p:sp>
        <p:nvSpPr>
          <p:cNvPr id="11" name="TextBox 10"/>
          <p:cNvSpPr txBox="1"/>
          <p:nvPr/>
        </p:nvSpPr>
        <p:spPr>
          <a:xfrm>
            <a:off x="-157942" y="3105834"/>
            <a:ext cx="6096000" cy="923330"/>
          </a:xfrm>
          <a:prstGeom prst="rect">
            <a:avLst/>
          </a:prstGeom>
          <a:noFill/>
        </p:spPr>
        <p:txBody>
          <a:bodyPr wrap="square">
            <a:spAutoFit/>
          </a:bodyPr>
          <a:lstStyle/>
          <a:p>
            <a:pPr marL="742950" lvl="1" indent="-285750">
              <a:buFont typeface="Arial" panose="020B0604020202020204" pitchFamily="34" charset="0"/>
              <a:buChar char="•"/>
            </a:pPr>
            <a:r>
              <a:rPr lang="en-US" altLang="zh-CN" dirty="0"/>
              <a:t>The last five nodes over-concentrate around 0</a:t>
            </a:r>
            <a:endParaRPr lang="en-US" altLang="zh-CN" dirty="0"/>
          </a:p>
          <a:p>
            <a:pPr marL="742950" lvl="1" indent="-285750">
              <a:buFont typeface="Arial" panose="020B0604020202020204" pitchFamily="34" charset="0"/>
              <a:buChar char="•"/>
            </a:pPr>
            <a:r>
              <a:rPr lang="en-US" altLang="zh-CN" dirty="0"/>
              <a:t>No effect on the first five nodes</a:t>
            </a:r>
            <a:endParaRPr lang="en-US" altLang="zh-CN" dirty="0"/>
          </a:p>
          <a:p>
            <a:pPr marL="742950" lvl="1" indent="-285750">
              <a:buFont typeface="Arial" panose="020B0604020202020204" pitchFamily="34" charset="0"/>
              <a:buChar char="•"/>
            </a:pPr>
            <a:r>
              <a:rPr lang="en-US" altLang="zh-CN" dirty="0"/>
              <a:t>Easier to happen when setting p&lt;0.5</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3949" y="329737"/>
            <a:ext cx="3832167" cy="523220"/>
          </a:xfrm>
          <a:prstGeom prst="rect">
            <a:avLst/>
          </a:prstGeom>
          <a:noFill/>
        </p:spPr>
        <p:txBody>
          <a:bodyPr wrap="square" rtlCol="0">
            <a:spAutoFit/>
          </a:bodyPr>
          <a:lstStyle/>
          <a:p>
            <a:r>
              <a:rPr lang="en-US" sz="2800" dirty="0"/>
              <a:t>Another pattern</a:t>
            </a:r>
            <a:endParaRPr lang="en-US" sz="2800" dirty="0"/>
          </a:p>
        </p:txBody>
      </p:sp>
      <p:sp>
        <p:nvSpPr>
          <p:cNvPr id="9" name="TextBox 8"/>
          <p:cNvSpPr txBox="1"/>
          <p:nvPr/>
        </p:nvSpPr>
        <p:spPr>
          <a:xfrm>
            <a:off x="293716" y="1040305"/>
            <a:ext cx="6096000" cy="2031325"/>
          </a:xfrm>
          <a:prstGeom prst="rect">
            <a:avLst/>
          </a:prstGeom>
          <a:noFill/>
        </p:spPr>
        <p:txBody>
          <a:bodyPr wrap="square">
            <a:spAutoFit/>
          </a:bodyPr>
          <a:lstStyle/>
          <a:p>
            <a:r>
              <a:rPr lang="en-US" altLang="zh-CN" dirty="0"/>
              <a:t>Settings:</a:t>
            </a:r>
            <a:endParaRPr lang="en-US" altLang="zh-CN" dirty="0"/>
          </a:p>
          <a:p>
            <a:pPr marL="742950" lvl="1" indent="-285750">
              <a:buFont typeface="Arial" panose="020B0604020202020204" pitchFamily="34" charset="0"/>
              <a:buChar char="•"/>
            </a:pPr>
            <a:r>
              <a:rPr lang="en-US" altLang="zh-CN" dirty="0"/>
              <a:t>Input: 30 graphs with 10 nodes</a:t>
            </a:r>
            <a:endParaRPr lang="en-US" altLang="zh-CN" dirty="0"/>
          </a:p>
          <a:p>
            <a:pPr marL="742950" lvl="1" indent="-285750">
              <a:buFont typeface="Arial" panose="020B0604020202020204" pitchFamily="34" charset="0"/>
              <a:buChar char="•"/>
            </a:pPr>
            <a:r>
              <a:rPr lang="en-US" altLang="zh-CN" dirty="0"/>
              <a:t>Optimizers: Adams optimizer with learning rate 0.01</a:t>
            </a:r>
            <a:endParaRPr lang="en-US" altLang="zh-CN" dirty="0"/>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endParaRPr lang="en-US" altLang="zh-CN" dirty="0"/>
          </a:p>
          <a:p>
            <a:pPr marL="742950" lvl="1" indent="-285750">
              <a:buFont typeface="Arial" panose="020B0604020202020204" pitchFamily="34" charset="0"/>
              <a:buChar char="•"/>
            </a:pPr>
            <a:r>
              <a:rPr lang="en-US" altLang="zh-CN" dirty="0"/>
              <a:t>p = 0.25 for the upper left submatrix</a:t>
            </a:r>
            <a:endParaRPr lang="en-US" altLang="zh-CN" dirty="0"/>
          </a:p>
          <a:p>
            <a:pPr lvl="1"/>
            <a:endParaRPr lang="en-US" altLang="zh-CN"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7265" y="138499"/>
            <a:ext cx="7084612" cy="6858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89117" y="371302"/>
            <a:ext cx="5852117" cy="564077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10" y="371303"/>
            <a:ext cx="5892372" cy="56407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792" y="328382"/>
            <a:ext cx="5835494" cy="5648837"/>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499" y="328383"/>
            <a:ext cx="5923912" cy="56488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964" y="280309"/>
            <a:ext cx="5724036" cy="5458243"/>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80309"/>
            <a:ext cx="5724036" cy="5458243"/>
          </a:xfrm>
          <a:prstGeom prst="rect">
            <a:avLst/>
          </a:prstGeom>
        </p:spPr>
      </p:pic>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24821" y="725787"/>
            <a:ext cx="5181638" cy="4972086"/>
          </a:xfrm>
          <a:prstGeom prst="rect">
            <a:avLst/>
          </a:prstGeom>
        </p:spPr>
      </p:pic>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6325091" y="769385"/>
              <a:ext cx="3344400" cy="3150720"/>
            </p14:xfrm>
          </p:contentPart>
        </mc:Choice>
        <mc:Fallback xmlns="">
          <p:pic>
            <p:nvPicPr>
              <p:cNvPr id="10" name="Ink 9"/>
            </p:nvPicPr>
            <p:blipFill>
              <a:blip r:embed="rId3"/>
            </p:blipFill>
            <p:spPr>
              <a:xfrm>
                <a:off x="6325091" y="769385"/>
                <a:ext cx="3344400" cy="3150720"/>
              </a:xfrm>
              <a:prstGeom prst="rect"/>
            </p:spPr>
          </p:pic>
        </mc:Fallback>
      </mc:AlternateContent>
      <p:grpSp>
        <p:nvGrpSpPr>
          <p:cNvPr id="94" name="Group 93"/>
          <p:cNvGrpSpPr/>
          <p:nvPr/>
        </p:nvGrpSpPr>
        <p:grpSpPr>
          <a:xfrm>
            <a:off x="5744771" y="3178145"/>
            <a:ext cx="680760" cy="379080"/>
            <a:chOff x="5744771" y="3178145"/>
            <a:chExt cx="680760" cy="379080"/>
          </a:xfrm>
        </p:grpSpPr>
        <mc:AlternateContent xmlns:mc="http://schemas.openxmlformats.org/markup-compatibility/2006" xmlns:p14="http://schemas.microsoft.com/office/powerpoint/2010/main">
          <mc:Choice Requires="p14">
            <p:contentPart r:id="rId4" p14:bwMode="auto">
              <p14:nvContentPartPr>
                <p14:cNvPr id="90" name="Ink 89"/>
                <p14:cNvContentPartPr/>
                <p14:nvPr/>
              </p14:nvContentPartPr>
              <p14:xfrm>
                <a:off x="5744771" y="3178145"/>
                <a:ext cx="191880" cy="379080"/>
              </p14:xfrm>
            </p:contentPart>
          </mc:Choice>
          <mc:Fallback xmlns="">
            <p:pic>
              <p:nvPicPr>
                <p:cNvPr id="90" name="Ink 89"/>
              </p:nvPicPr>
              <p:blipFill>
                <a:blip r:embed="rId5"/>
              </p:blipFill>
              <p:spPr>
                <a:xfrm>
                  <a:off x="5744771" y="3178145"/>
                  <a:ext cx="191880" cy="3790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1" name="Ink 90"/>
                <p14:cNvContentPartPr/>
                <p14:nvPr/>
              </p14:nvContentPartPr>
              <p14:xfrm>
                <a:off x="5989211" y="3326105"/>
                <a:ext cx="180000" cy="45360"/>
              </p14:xfrm>
            </p:contentPart>
          </mc:Choice>
          <mc:Fallback xmlns="">
            <p:pic>
              <p:nvPicPr>
                <p:cNvPr id="91" name="Ink 90"/>
              </p:nvPicPr>
              <p:blipFill>
                <a:blip r:embed="rId7"/>
              </p:blipFill>
              <p:spPr>
                <a:xfrm>
                  <a:off x="5989211" y="3326105"/>
                  <a:ext cx="180000" cy="45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2" name="Ink 91"/>
                <p14:cNvContentPartPr/>
                <p14:nvPr/>
              </p14:nvContentPartPr>
              <p14:xfrm>
                <a:off x="6214931" y="3195425"/>
                <a:ext cx="55800" cy="334080"/>
              </p14:xfrm>
            </p:contentPart>
          </mc:Choice>
          <mc:Fallback xmlns="">
            <p:pic>
              <p:nvPicPr>
                <p:cNvPr id="92" name="Ink 91"/>
              </p:nvPicPr>
              <p:blipFill>
                <a:blip r:embed="rId9"/>
              </p:blipFill>
              <p:spPr>
                <a:xfrm>
                  <a:off x="6214931" y="3195425"/>
                  <a:ext cx="55800" cy="33408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3" name="Ink 92"/>
                <p14:cNvContentPartPr/>
                <p14:nvPr/>
              </p14:nvContentPartPr>
              <p14:xfrm>
                <a:off x="6309611" y="3389105"/>
                <a:ext cx="115920" cy="111600"/>
              </p14:xfrm>
            </p:contentPart>
          </mc:Choice>
          <mc:Fallback xmlns="">
            <p:pic>
              <p:nvPicPr>
                <p:cNvPr id="93" name="Ink 92"/>
              </p:nvPicPr>
              <p:blipFill>
                <a:blip r:embed="rId11"/>
              </p:blipFill>
              <p:spPr>
                <a:xfrm>
                  <a:off x="6309611" y="3389105"/>
                  <a:ext cx="115920" cy="111600"/>
                </a:xfrm>
                <a:prstGeom prst="rect"/>
              </p:spPr>
            </p:pic>
          </mc:Fallback>
        </mc:AlternateContent>
      </p:grpSp>
      <p:grpSp>
        <p:nvGrpSpPr>
          <p:cNvPr id="99" name="Group 98"/>
          <p:cNvGrpSpPr/>
          <p:nvPr/>
        </p:nvGrpSpPr>
        <p:grpSpPr>
          <a:xfrm>
            <a:off x="5828291" y="273665"/>
            <a:ext cx="3607560" cy="2700360"/>
            <a:chOff x="5828291" y="273665"/>
            <a:chExt cx="3607560" cy="2700360"/>
          </a:xfrm>
        </p:grpSpPr>
        <mc:AlternateContent xmlns:mc="http://schemas.openxmlformats.org/markup-compatibility/2006" xmlns:p14="http://schemas.microsoft.com/office/powerpoint/2010/main">
          <mc:Choice Requires="p14">
            <p:contentPart r:id="rId12" p14:bwMode="auto">
              <p14:nvContentPartPr>
                <p14:cNvPr id="14" name="Ink 13"/>
                <p14:cNvContentPartPr/>
                <p14:nvPr/>
              </p14:nvContentPartPr>
              <p14:xfrm>
                <a:off x="6416891" y="820145"/>
                <a:ext cx="1022400" cy="1127520"/>
              </p14:xfrm>
            </p:contentPart>
          </mc:Choice>
          <mc:Fallback xmlns="">
            <p:pic>
              <p:nvPicPr>
                <p:cNvPr id="14" name="Ink 13"/>
              </p:nvPicPr>
              <p:blipFill>
                <a:blip r:embed="rId13"/>
              </p:blipFill>
              <p:spPr>
                <a:xfrm>
                  <a:off x="6416891" y="820145"/>
                  <a:ext cx="1022400" cy="11275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Ink 14"/>
                <p14:cNvContentPartPr/>
                <p14:nvPr/>
              </p14:nvContentPartPr>
              <p14:xfrm>
                <a:off x="7429571" y="1927865"/>
                <a:ext cx="100080" cy="983160"/>
              </p14:xfrm>
            </p:contentPart>
          </mc:Choice>
          <mc:Fallback xmlns="">
            <p:pic>
              <p:nvPicPr>
                <p:cNvPr id="15" name="Ink 14"/>
              </p:nvPicPr>
              <p:blipFill>
                <a:blip r:embed="rId15"/>
              </p:blipFill>
              <p:spPr>
                <a:xfrm>
                  <a:off x="7429571" y="1927865"/>
                  <a:ext cx="100080" cy="9831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6" name="Ink 15"/>
                <p14:cNvContentPartPr/>
                <p14:nvPr/>
              </p14:nvContentPartPr>
              <p14:xfrm>
                <a:off x="7440731" y="1851185"/>
                <a:ext cx="1096920" cy="1122840"/>
              </p14:xfrm>
            </p:contentPart>
          </mc:Choice>
          <mc:Fallback xmlns="">
            <p:pic>
              <p:nvPicPr>
                <p:cNvPr id="16" name="Ink 15"/>
              </p:nvPicPr>
              <p:blipFill>
                <a:blip r:embed="rId17"/>
              </p:blipFill>
              <p:spPr>
                <a:xfrm>
                  <a:off x="7440731" y="1851185"/>
                  <a:ext cx="1096920" cy="112284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7" name="Ink 16"/>
                <p14:cNvContentPartPr/>
                <p14:nvPr/>
              </p14:nvContentPartPr>
              <p14:xfrm>
                <a:off x="7540811" y="2870345"/>
                <a:ext cx="874800" cy="36000"/>
              </p14:xfrm>
            </p:contentPart>
          </mc:Choice>
          <mc:Fallback xmlns="">
            <p:pic>
              <p:nvPicPr>
                <p:cNvPr id="17" name="Ink 16"/>
              </p:nvPicPr>
              <p:blipFill>
                <a:blip r:embed="rId19"/>
              </p:blipFill>
              <p:spPr>
                <a:xfrm>
                  <a:off x="7540811" y="2870345"/>
                  <a:ext cx="874800" cy="360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9" name="Ink 18"/>
                <p14:cNvContentPartPr/>
                <p14:nvPr/>
              </p14:nvContentPartPr>
              <p14:xfrm>
                <a:off x="6504011" y="922745"/>
                <a:ext cx="143640" cy="119520"/>
              </p14:xfrm>
            </p:contentPart>
          </mc:Choice>
          <mc:Fallback xmlns="">
            <p:pic>
              <p:nvPicPr>
                <p:cNvPr id="19" name="Ink 18"/>
              </p:nvPicPr>
              <p:blipFill>
                <a:blip r:embed="rId21"/>
              </p:blipFill>
              <p:spPr>
                <a:xfrm>
                  <a:off x="6504011" y="922745"/>
                  <a:ext cx="143640" cy="11952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0" name="Ink 19"/>
                <p14:cNvContentPartPr/>
                <p14:nvPr/>
              </p14:nvContentPartPr>
              <p14:xfrm>
                <a:off x="6507251" y="982865"/>
                <a:ext cx="11520" cy="190080"/>
              </p14:xfrm>
            </p:contentPart>
          </mc:Choice>
          <mc:Fallback xmlns="">
            <p:pic>
              <p:nvPicPr>
                <p:cNvPr id="20" name="Ink 19"/>
              </p:nvPicPr>
              <p:blipFill>
                <a:blip r:embed="rId23"/>
              </p:blipFill>
              <p:spPr>
                <a:xfrm>
                  <a:off x="6507251" y="982865"/>
                  <a:ext cx="11520" cy="1900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1" name="Ink 20"/>
                <p14:cNvContentPartPr/>
                <p14:nvPr/>
              </p14:nvContentPartPr>
              <p14:xfrm>
                <a:off x="6712451" y="1013825"/>
                <a:ext cx="76320" cy="4320"/>
              </p14:xfrm>
            </p:contentPart>
          </mc:Choice>
          <mc:Fallback xmlns="">
            <p:pic>
              <p:nvPicPr>
                <p:cNvPr id="21" name="Ink 20"/>
              </p:nvPicPr>
              <p:blipFill>
                <a:blip r:embed="rId25"/>
              </p:blipFill>
              <p:spPr>
                <a:xfrm>
                  <a:off x="6712451" y="1013825"/>
                  <a:ext cx="76320" cy="432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2" name="Ink 21"/>
                <p14:cNvContentPartPr/>
                <p14:nvPr/>
              </p14:nvContentPartPr>
              <p14:xfrm>
                <a:off x="6712451" y="1090865"/>
                <a:ext cx="71640" cy="25920"/>
              </p14:xfrm>
            </p:contentPart>
          </mc:Choice>
          <mc:Fallback xmlns="">
            <p:pic>
              <p:nvPicPr>
                <p:cNvPr id="22" name="Ink 21"/>
              </p:nvPicPr>
              <p:blipFill>
                <a:blip r:embed="rId27"/>
              </p:blipFill>
              <p:spPr>
                <a:xfrm>
                  <a:off x="6712451" y="1090865"/>
                  <a:ext cx="71640" cy="2592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3" name="Ink 22"/>
                <p14:cNvContentPartPr/>
                <p14:nvPr/>
              </p14:nvContentPartPr>
              <p14:xfrm>
                <a:off x="6919091" y="968825"/>
                <a:ext cx="63720" cy="89280"/>
              </p14:xfrm>
            </p:contentPart>
          </mc:Choice>
          <mc:Fallback xmlns="">
            <p:pic>
              <p:nvPicPr>
                <p:cNvPr id="23" name="Ink 22"/>
              </p:nvPicPr>
              <p:blipFill>
                <a:blip r:embed="rId29"/>
              </p:blipFill>
              <p:spPr>
                <a:xfrm>
                  <a:off x="6919091" y="968825"/>
                  <a:ext cx="63720" cy="8928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4" name="Ink 23"/>
                <p14:cNvContentPartPr/>
                <p14:nvPr/>
              </p14:nvContentPartPr>
              <p14:xfrm>
                <a:off x="7067771" y="1087985"/>
                <a:ext cx="9720" cy="3240"/>
              </p14:xfrm>
            </p:contentPart>
          </mc:Choice>
          <mc:Fallback xmlns="">
            <p:pic>
              <p:nvPicPr>
                <p:cNvPr id="24" name="Ink 23"/>
              </p:nvPicPr>
              <p:blipFill>
                <a:blip r:embed="rId31"/>
              </p:blipFill>
              <p:spPr>
                <a:xfrm>
                  <a:off x="7067771" y="1087985"/>
                  <a:ext cx="9720" cy="324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8" name="Ink 27"/>
                <p14:cNvContentPartPr/>
                <p14:nvPr/>
              </p14:nvContentPartPr>
              <p14:xfrm>
                <a:off x="6494651" y="1357265"/>
                <a:ext cx="161640" cy="252360"/>
              </p14:xfrm>
            </p:contentPart>
          </mc:Choice>
          <mc:Fallback xmlns="">
            <p:pic>
              <p:nvPicPr>
                <p:cNvPr id="28" name="Ink 27"/>
              </p:nvPicPr>
              <p:blipFill>
                <a:blip r:embed="rId33"/>
              </p:blipFill>
              <p:spPr>
                <a:xfrm>
                  <a:off x="6494651" y="1357265"/>
                  <a:ext cx="161640" cy="2523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9" name="Ink 28"/>
                <p14:cNvContentPartPr/>
                <p14:nvPr/>
              </p14:nvContentPartPr>
              <p14:xfrm>
                <a:off x="6715691" y="1430345"/>
                <a:ext cx="5040" cy="10440"/>
              </p14:xfrm>
            </p:contentPart>
          </mc:Choice>
          <mc:Fallback xmlns="">
            <p:pic>
              <p:nvPicPr>
                <p:cNvPr id="29" name="Ink 28"/>
              </p:nvPicPr>
              <p:blipFill>
                <a:blip r:embed="rId35"/>
              </p:blipFill>
              <p:spPr>
                <a:xfrm>
                  <a:off x="6715691" y="1430345"/>
                  <a:ext cx="5040" cy="1044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2" name="Ink 31"/>
                <p14:cNvContentPartPr/>
                <p14:nvPr/>
              </p14:nvContentPartPr>
              <p14:xfrm>
                <a:off x="6677891" y="1508105"/>
                <a:ext cx="14400" cy="71640"/>
              </p14:xfrm>
            </p:contentPart>
          </mc:Choice>
          <mc:Fallback xmlns="">
            <p:pic>
              <p:nvPicPr>
                <p:cNvPr id="32" name="Ink 31"/>
              </p:nvPicPr>
              <p:blipFill>
                <a:blip r:embed="rId37"/>
              </p:blipFill>
              <p:spPr>
                <a:xfrm>
                  <a:off x="6677891" y="1508105"/>
                  <a:ext cx="14400" cy="7164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3" name="Ink 32"/>
                <p14:cNvContentPartPr/>
                <p14:nvPr/>
              </p14:nvContentPartPr>
              <p14:xfrm>
                <a:off x="6743411" y="1496945"/>
                <a:ext cx="133560" cy="64080"/>
              </p14:xfrm>
            </p:contentPart>
          </mc:Choice>
          <mc:Fallback xmlns="">
            <p:pic>
              <p:nvPicPr>
                <p:cNvPr id="33" name="Ink 32"/>
              </p:nvPicPr>
              <p:blipFill>
                <a:blip r:embed="rId39"/>
              </p:blipFill>
              <p:spPr>
                <a:xfrm>
                  <a:off x="6743411" y="1496945"/>
                  <a:ext cx="133560" cy="6408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4" name="Ink 33"/>
                <p14:cNvContentPartPr/>
                <p14:nvPr/>
              </p14:nvContentPartPr>
              <p14:xfrm>
                <a:off x="6913331" y="1485785"/>
                <a:ext cx="47520" cy="265680"/>
              </p14:xfrm>
            </p:contentPart>
          </mc:Choice>
          <mc:Fallback xmlns="">
            <p:pic>
              <p:nvPicPr>
                <p:cNvPr id="34" name="Ink 33"/>
              </p:nvPicPr>
              <p:blipFill>
                <a:blip r:embed="rId41"/>
              </p:blipFill>
              <p:spPr>
                <a:xfrm>
                  <a:off x="6913331" y="1485785"/>
                  <a:ext cx="47520" cy="2656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5" name="Ink 34"/>
                <p14:cNvContentPartPr/>
                <p14:nvPr/>
              </p14:nvContentPartPr>
              <p14:xfrm>
                <a:off x="7034291" y="1478225"/>
                <a:ext cx="96480" cy="13320"/>
              </p14:xfrm>
            </p:contentPart>
          </mc:Choice>
          <mc:Fallback xmlns="">
            <p:pic>
              <p:nvPicPr>
                <p:cNvPr id="35" name="Ink 34"/>
              </p:nvPicPr>
              <p:blipFill>
                <a:blip r:embed="rId43"/>
              </p:blipFill>
              <p:spPr>
                <a:xfrm>
                  <a:off x="7034291" y="1478225"/>
                  <a:ext cx="96480" cy="1332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6" name="Ink 35"/>
                <p14:cNvContentPartPr/>
                <p14:nvPr/>
              </p14:nvContentPartPr>
              <p14:xfrm>
                <a:off x="7063091" y="1526105"/>
                <a:ext cx="65160" cy="13320"/>
              </p14:xfrm>
            </p:contentPart>
          </mc:Choice>
          <mc:Fallback xmlns="">
            <p:pic>
              <p:nvPicPr>
                <p:cNvPr id="36" name="Ink 35"/>
              </p:nvPicPr>
              <p:blipFill>
                <a:blip r:embed="rId45"/>
              </p:blipFill>
              <p:spPr>
                <a:xfrm>
                  <a:off x="7063091" y="1526105"/>
                  <a:ext cx="65160" cy="1332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7" name="Ink 36"/>
                <p14:cNvContentPartPr/>
                <p14:nvPr/>
              </p14:nvContentPartPr>
              <p14:xfrm>
                <a:off x="7197011" y="1452305"/>
                <a:ext cx="64440" cy="73080"/>
              </p14:xfrm>
            </p:contentPart>
          </mc:Choice>
          <mc:Fallback xmlns="">
            <p:pic>
              <p:nvPicPr>
                <p:cNvPr id="37" name="Ink 36"/>
              </p:nvPicPr>
              <p:blipFill>
                <a:blip r:embed="rId47"/>
              </p:blipFill>
              <p:spPr>
                <a:xfrm>
                  <a:off x="7197011" y="1452305"/>
                  <a:ext cx="64440" cy="7308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Ink 38"/>
                <p14:cNvContentPartPr/>
                <p14:nvPr/>
              </p14:nvContentPartPr>
              <p14:xfrm>
                <a:off x="7654211" y="2070785"/>
                <a:ext cx="99000" cy="111240"/>
              </p14:xfrm>
            </p:contentPart>
          </mc:Choice>
          <mc:Fallback xmlns="">
            <p:pic>
              <p:nvPicPr>
                <p:cNvPr id="39" name="Ink 38"/>
              </p:nvPicPr>
              <p:blipFill>
                <a:blip r:embed="rId49"/>
              </p:blipFill>
              <p:spPr>
                <a:xfrm>
                  <a:off x="7654211" y="2070785"/>
                  <a:ext cx="99000" cy="11124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Ink 39"/>
                <p14:cNvContentPartPr/>
                <p14:nvPr/>
              </p14:nvContentPartPr>
              <p14:xfrm>
                <a:off x="7668251" y="2079785"/>
                <a:ext cx="6480" cy="231840"/>
              </p14:xfrm>
            </p:contentPart>
          </mc:Choice>
          <mc:Fallback xmlns="">
            <p:pic>
              <p:nvPicPr>
                <p:cNvPr id="40" name="Ink 39"/>
              </p:nvPicPr>
              <p:blipFill>
                <a:blip r:embed="rId51"/>
              </p:blipFill>
              <p:spPr>
                <a:xfrm>
                  <a:off x="7668251" y="2079785"/>
                  <a:ext cx="6480" cy="23184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1" name="Ink 40"/>
                <p14:cNvContentPartPr/>
                <p14:nvPr/>
              </p14:nvContentPartPr>
              <p14:xfrm>
                <a:off x="7802531" y="2070785"/>
                <a:ext cx="82080" cy="115200"/>
              </p14:xfrm>
            </p:contentPart>
          </mc:Choice>
          <mc:Fallback xmlns="">
            <p:pic>
              <p:nvPicPr>
                <p:cNvPr id="41" name="Ink 40"/>
              </p:nvPicPr>
              <p:blipFill>
                <a:blip r:embed="rId53"/>
              </p:blipFill>
              <p:spPr>
                <a:xfrm>
                  <a:off x="7802531" y="2070785"/>
                  <a:ext cx="82080" cy="11520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2" name="Ink 41"/>
                <p14:cNvContentPartPr/>
                <p14:nvPr/>
              </p14:nvContentPartPr>
              <p14:xfrm>
                <a:off x="7953011" y="2064305"/>
                <a:ext cx="85320" cy="107280"/>
              </p14:xfrm>
            </p:contentPart>
          </mc:Choice>
          <mc:Fallback xmlns="">
            <p:pic>
              <p:nvPicPr>
                <p:cNvPr id="42" name="Ink 41"/>
              </p:nvPicPr>
              <p:blipFill>
                <a:blip r:embed="rId55"/>
              </p:blipFill>
              <p:spPr>
                <a:xfrm>
                  <a:off x="7953011" y="2064305"/>
                  <a:ext cx="85320" cy="10728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3" name="Ink 42"/>
                <p14:cNvContentPartPr/>
                <p14:nvPr/>
              </p14:nvContentPartPr>
              <p14:xfrm>
                <a:off x="8121131" y="2187425"/>
                <a:ext cx="3960" cy="360"/>
              </p14:xfrm>
            </p:contentPart>
          </mc:Choice>
          <mc:Fallback xmlns="">
            <p:pic>
              <p:nvPicPr>
                <p:cNvPr id="43" name="Ink 42"/>
              </p:nvPicPr>
              <p:blipFill>
                <a:blip r:embed="rId57"/>
              </p:blipFill>
              <p:spPr>
                <a:xfrm>
                  <a:off x="8121131" y="2187425"/>
                  <a:ext cx="3960" cy="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5" name="Ink 44"/>
                <p14:cNvContentPartPr/>
                <p14:nvPr/>
              </p14:nvContentPartPr>
              <p14:xfrm>
                <a:off x="7651691" y="2357345"/>
                <a:ext cx="152280" cy="249480"/>
              </p14:xfrm>
            </p:contentPart>
          </mc:Choice>
          <mc:Fallback xmlns="">
            <p:pic>
              <p:nvPicPr>
                <p:cNvPr id="45" name="Ink 44"/>
              </p:nvPicPr>
              <p:blipFill>
                <a:blip r:embed="rId59"/>
              </p:blipFill>
              <p:spPr>
                <a:xfrm>
                  <a:off x="7651691" y="2357345"/>
                  <a:ext cx="152280" cy="24948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6" name="Ink 45"/>
                <p14:cNvContentPartPr/>
                <p14:nvPr/>
              </p14:nvContentPartPr>
              <p14:xfrm>
                <a:off x="7884251" y="2406305"/>
                <a:ext cx="32040" cy="177120"/>
              </p14:xfrm>
            </p:contentPart>
          </mc:Choice>
          <mc:Fallback xmlns="">
            <p:pic>
              <p:nvPicPr>
                <p:cNvPr id="46" name="Ink 45"/>
              </p:nvPicPr>
              <p:blipFill>
                <a:blip r:embed="rId61"/>
              </p:blipFill>
              <p:spPr>
                <a:xfrm>
                  <a:off x="7884251" y="2406305"/>
                  <a:ext cx="32040" cy="17712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7" name="Ink 46"/>
                <p14:cNvContentPartPr/>
                <p14:nvPr/>
              </p14:nvContentPartPr>
              <p14:xfrm>
                <a:off x="7921691" y="2471825"/>
                <a:ext cx="190800" cy="350280"/>
              </p14:xfrm>
            </p:contentPart>
          </mc:Choice>
          <mc:Fallback xmlns="">
            <p:pic>
              <p:nvPicPr>
                <p:cNvPr id="47" name="Ink 46"/>
              </p:nvPicPr>
              <p:blipFill>
                <a:blip r:embed="rId63"/>
              </p:blipFill>
              <p:spPr>
                <a:xfrm>
                  <a:off x="7921691" y="2471825"/>
                  <a:ext cx="190800" cy="35028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8" name="Ink 47"/>
                <p14:cNvContentPartPr/>
                <p14:nvPr/>
              </p14:nvContentPartPr>
              <p14:xfrm>
                <a:off x="8162531" y="2506025"/>
                <a:ext cx="82080" cy="17280"/>
              </p14:xfrm>
            </p:contentPart>
          </mc:Choice>
          <mc:Fallback xmlns="">
            <p:pic>
              <p:nvPicPr>
                <p:cNvPr id="48" name="Ink 47"/>
              </p:nvPicPr>
              <p:blipFill>
                <a:blip r:embed="rId65"/>
              </p:blipFill>
              <p:spPr>
                <a:xfrm>
                  <a:off x="8162531" y="2506025"/>
                  <a:ext cx="82080" cy="1728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9" name="Ink 48"/>
                <p14:cNvContentPartPr/>
                <p14:nvPr/>
              </p14:nvContentPartPr>
              <p14:xfrm>
                <a:off x="8158931" y="2587025"/>
                <a:ext cx="46440" cy="24120"/>
              </p14:xfrm>
            </p:contentPart>
          </mc:Choice>
          <mc:Fallback xmlns="">
            <p:pic>
              <p:nvPicPr>
                <p:cNvPr id="49" name="Ink 48"/>
              </p:nvPicPr>
              <p:blipFill>
                <a:blip r:embed="rId67"/>
              </p:blipFill>
              <p:spPr>
                <a:xfrm>
                  <a:off x="8158931" y="2587025"/>
                  <a:ext cx="46440" cy="2412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50" name="Ink 49"/>
                <p14:cNvContentPartPr/>
                <p14:nvPr/>
              </p14:nvContentPartPr>
              <p14:xfrm>
                <a:off x="8324531" y="2481905"/>
                <a:ext cx="70200" cy="122040"/>
              </p14:xfrm>
            </p:contentPart>
          </mc:Choice>
          <mc:Fallback xmlns="">
            <p:pic>
              <p:nvPicPr>
                <p:cNvPr id="50" name="Ink 49"/>
              </p:nvPicPr>
              <p:blipFill>
                <a:blip r:embed="rId69"/>
              </p:blipFill>
              <p:spPr>
                <a:xfrm>
                  <a:off x="8324531" y="2481905"/>
                  <a:ext cx="70200" cy="12204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64" name="Ink 63"/>
                <p14:cNvContentPartPr/>
                <p14:nvPr/>
              </p14:nvContentPartPr>
              <p14:xfrm>
                <a:off x="6363251" y="425585"/>
                <a:ext cx="5040" cy="290160"/>
              </p14:xfrm>
            </p:contentPart>
          </mc:Choice>
          <mc:Fallback xmlns="">
            <p:pic>
              <p:nvPicPr>
                <p:cNvPr id="64" name="Ink 63"/>
              </p:nvPicPr>
              <p:blipFill>
                <a:blip r:embed="rId71"/>
              </p:blipFill>
              <p:spPr>
                <a:xfrm>
                  <a:off x="6363251" y="425585"/>
                  <a:ext cx="5040" cy="29016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65" name="Ink 64"/>
                <p14:cNvContentPartPr/>
                <p14:nvPr/>
              </p14:nvContentPartPr>
              <p14:xfrm>
                <a:off x="6551171" y="533585"/>
                <a:ext cx="163080" cy="24120"/>
              </p14:xfrm>
            </p:contentPart>
          </mc:Choice>
          <mc:Fallback xmlns="">
            <p:pic>
              <p:nvPicPr>
                <p:cNvPr id="65" name="Ink 64"/>
              </p:nvPicPr>
              <p:blipFill>
                <a:blip r:embed="rId73"/>
              </p:blipFill>
              <p:spPr>
                <a:xfrm>
                  <a:off x="6551171" y="533585"/>
                  <a:ext cx="163080" cy="241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66" name="Ink 65"/>
                <p14:cNvContentPartPr/>
                <p14:nvPr/>
              </p14:nvContentPartPr>
              <p14:xfrm>
                <a:off x="6878771" y="335585"/>
                <a:ext cx="74880" cy="344520"/>
              </p14:xfrm>
            </p:contentPart>
          </mc:Choice>
          <mc:Fallback xmlns="">
            <p:pic>
              <p:nvPicPr>
                <p:cNvPr id="66" name="Ink 65"/>
              </p:nvPicPr>
              <p:blipFill>
                <a:blip r:embed="rId75"/>
              </p:blipFill>
              <p:spPr>
                <a:xfrm>
                  <a:off x="6878771" y="335585"/>
                  <a:ext cx="74880" cy="34452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67" name="Ink 66"/>
                <p14:cNvContentPartPr/>
                <p14:nvPr/>
              </p14:nvContentPartPr>
              <p14:xfrm>
                <a:off x="5835851" y="1128665"/>
                <a:ext cx="7200" cy="266040"/>
              </p14:xfrm>
            </p:contentPart>
          </mc:Choice>
          <mc:Fallback xmlns="">
            <p:pic>
              <p:nvPicPr>
                <p:cNvPr id="67" name="Ink 66"/>
              </p:nvPicPr>
              <p:blipFill>
                <a:blip r:embed="rId77"/>
              </p:blipFill>
              <p:spPr>
                <a:xfrm>
                  <a:off x="5835851" y="1128665"/>
                  <a:ext cx="7200" cy="26604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68" name="Ink 67"/>
                <p14:cNvContentPartPr/>
                <p14:nvPr/>
              </p14:nvContentPartPr>
              <p14:xfrm>
                <a:off x="5924411" y="1283465"/>
                <a:ext cx="76320" cy="22680"/>
              </p14:xfrm>
            </p:contentPart>
          </mc:Choice>
          <mc:Fallback xmlns="">
            <p:pic>
              <p:nvPicPr>
                <p:cNvPr id="68" name="Ink 67"/>
              </p:nvPicPr>
              <p:blipFill>
                <a:blip r:embed="rId79"/>
              </p:blipFill>
              <p:spPr>
                <a:xfrm>
                  <a:off x="5924411" y="1283465"/>
                  <a:ext cx="76320" cy="2268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69" name="Ink 68"/>
                <p14:cNvContentPartPr/>
                <p14:nvPr/>
              </p14:nvContentPartPr>
              <p14:xfrm>
                <a:off x="6131051" y="1051625"/>
                <a:ext cx="83160" cy="355320"/>
              </p14:xfrm>
            </p:contentPart>
          </mc:Choice>
          <mc:Fallback xmlns="">
            <p:pic>
              <p:nvPicPr>
                <p:cNvPr id="69" name="Ink 68"/>
              </p:nvPicPr>
              <p:blipFill>
                <a:blip r:embed="rId81"/>
              </p:blipFill>
              <p:spPr>
                <a:xfrm>
                  <a:off x="6131051" y="1051625"/>
                  <a:ext cx="83160" cy="35532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70" name="Ink 69"/>
                <p14:cNvContentPartPr/>
                <p14:nvPr/>
              </p14:nvContentPartPr>
              <p14:xfrm>
                <a:off x="5828291" y="2264465"/>
                <a:ext cx="141120" cy="139320"/>
              </p14:xfrm>
            </p:contentPart>
          </mc:Choice>
          <mc:Fallback xmlns="">
            <p:pic>
              <p:nvPicPr>
                <p:cNvPr id="70" name="Ink 69"/>
              </p:nvPicPr>
              <p:blipFill>
                <a:blip r:embed="rId83"/>
              </p:blipFill>
              <p:spPr>
                <a:xfrm>
                  <a:off x="5828291" y="2264465"/>
                  <a:ext cx="141120" cy="13932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71" name="Ink 70"/>
                <p14:cNvContentPartPr/>
                <p14:nvPr/>
              </p14:nvContentPartPr>
              <p14:xfrm>
                <a:off x="5960051" y="2240705"/>
                <a:ext cx="15840" cy="226080"/>
              </p14:xfrm>
            </p:contentPart>
          </mc:Choice>
          <mc:Fallback xmlns="">
            <p:pic>
              <p:nvPicPr>
                <p:cNvPr id="71" name="Ink 70"/>
              </p:nvPicPr>
              <p:blipFill>
                <a:blip r:embed="rId85"/>
              </p:blipFill>
              <p:spPr>
                <a:xfrm>
                  <a:off x="5960051" y="2240705"/>
                  <a:ext cx="15840" cy="22608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72" name="Ink 71"/>
                <p14:cNvContentPartPr/>
                <p14:nvPr/>
              </p14:nvContentPartPr>
              <p14:xfrm>
                <a:off x="6039971" y="2375345"/>
                <a:ext cx="102600" cy="25560"/>
              </p14:xfrm>
            </p:contentPart>
          </mc:Choice>
          <mc:Fallback xmlns="">
            <p:pic>
              <p:nvPicPr>
                <p:cNvPr id="72" name="Ink 71"/>
              </p:nvPicPr>
              <p:blipFill>
                <a:blip r:embed="rId87"/>
              </p:blipFill>
              <p:spPr>
                <a:xfrm>
                  <a:off x="6039971" y="2375345"/>
                  <a:ext cx="102600" cy="2556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73" name="Ink 72"/>
                <p14:cNvContentPartPr/>
                <p14:nvPr/>
              </p14:nvContentPartPr>
              <p14:xfrm>
                <a:off x="6219611" y="2230625"/>
                <a:ext cx="79200" cy="257760"/>
              </p14:xfrm>
            </p:contentPart>
          </mc:Choice>
          <mc:Fallback xmlns="">
            <p:pic>
              <p:nvPicPr>
                <p:cNvPr id="73" name="Ink 72"/>
              </p:nvPicPr>
              <p:blipFill>
                <a:blip r:embed="rId89"/>
              </p:blipFill>
              <p:spPr>
                <a:xfrm>
                  <a:off x="6219611" y="2230625"/>
                  <a:ext cx="79200" cy="25776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77" name="Ink 76"/>
                <p14:cNvContentPartPr/>
                <p14:nvPr/>
              </p14:nvContentPartPr>
              <p14:xfrm>
                <a:off x="6210611" y="2014265"/>
                <a:ext cx="106920" cy="441720"/>
              </p14:xfrm>
            </p:contentPart>
          </mc:Choice>
          <mc:Fallback xmlns="">
            <p:pic>
              <p:nvPicPr>
                <p:cNvPr id="77" name="Ink 76"/>
              </p:nvPicPr>
              <p:blipFill>
                <a:blip r:embed="rId91"/>
              </p:blipFill>
              <p:spPr>
                <a:xfrm>
                  <a:off x="6210611" y="2014265"/>
                  <a:ext cx="106920" cy="44172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79" name="Ink 78"/>
                <p14:cNvContentPartPr/>
                <p14:nvPr/>
              </p14:nvContentPartPr>
              <p14:xfrm>
                <a:off x="7622171" y="491465"/>
                <a:ext cx="164520" cy="100440"/>
              </p14:xfrm>
            </p:contentPart>
          </mc:Choice>
          <mc:Fallback xmlns="">
            <p:pic>
              <p:nvPicPr>
                <p:cNvPr id="79" name="Ink 78"/>
              </p:nvPicPr>
              <p:blipFill>
                <a:blip r:embed="rId93"/>
              </p:blipFill>
              <p:spPr>
                <a:xfrm>
                  <a:off x="7622171" y="491465"/>
                  <a:ext cx="164520" cy="10044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80" name="Ink 79"/>
                <p14:cNvContentPartPr/>
                <p14:nvPr/>
              </p14:nvContentPartPr>
              <p14:xfrm>
                <a:off x="7721891" y="438545"/>
                <a:ext cx="47520" cy="223200"/>
              </p14:xfrm>
            </p:contentPart>
          </mc:Choice>
          <mc:Fallback xmlns="">
            <p:pic>
              <p:nvPicPr>
                <p:cNvPr id="80" name="Ink 79"/>
              </p:nvPicPr>
              <p:blipFill>
                <a:blip r:embed="rId95"/>
              </p:blipFill>
              <p:spPr>
                <a:xfrm>
                  <a:off x="7721891" y="438545"/>
                  <a:ext cx="47520" cy="22320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81" name="Ink 80"/>
                <p14:cNvContentPartPr/>
                <p14:nvPr/>
              </p14:nvContentPartPr>
              <p14:xfrm>
                <a:off x="7879211" y="518465"/>
                <a:ext cx="111600" cy="29520"/>
              </p14:xfrm>
            </p:contentPart>
          </mc:Choice>
          <mc:Fallback xmlns="">
            <p:pic>
              <p:nvPicPr>
                <p:cNvPr id="81" name="Ink 80"/>
              </p:nvPicPr>
              <p:blipFill>
                <a:blip r:embed="rId97"/>
              </p:blipFill>
              <p:spPr>
                <a:xfrm>
                  <a:off x="7879211" y="518465"/>
                  <a:ext cx="111600" cy="2952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82" name="Ink 81"/>
                <p14:cNvContentPartPr/>
                <p14:nvPr/>
              </p14:nvContentPartPr>
              <p14:xfrm>
                <a:off x="8150291" y="273665"/>
                <a:ext cx="65880" cy="401040"/>
              </p14:xfrm>
            </p:contentPart>
          </mc:Choice>
          <mc:Fallback xmlns="">
            <p:pic>
              <p:nvPicPr>
                <p:cNvPr id="82" name="Ink 81"/>
              </p:nvPicPr>
              <p:blipFill>
                <a:blip r:embed="rId99"/>
              </p:blipFill>
              <p:spPr>
                <a:xfrm>
                  <a:off x="8150291" y="273665"/>
                  <a:ext cx="65880" cy="40104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84" name="Ink 83"/>
                <p14:cNvContentPartPr/>
                <p14:nvPr/>
              </p14:nvContentPartPr>
              <p14:xfrm>
                <a:off x="8727011" y="367985"/>
                <a:ext cx="160560" cy="317880"/>
              </p14:xfrm>
            </p:contentPart>
          </mc:Choice>
          <mc:Fallback xmlns="">
            <p:pic>
              <p:nvPicPr>
                <p:cNvPr id="84" name="Ink 83"/>
              </p:nvPicPr>
              <p:blipFill>
                <a:blip r:embed="rId101"/>
              </p:blipFill>
              <p:spPr>
                <a:xfrm>
                  <a:off x="8727011" y="367985"/>
                  <a:ext cx="160560" cy="31788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85" name="Ink 84"/>
                <p14:cNvContentPartPr/>
                <p14:nvPr/>
              </p14:nvContentPartPr>
              <p14:xfrm>
                <a:off x="8968931" y="529625"/>
                <a:ext cx="107640" cy="6120"/>
              </p14:xfrm>
            </p:contentPart>
          </mc:Choice>
          <mc:Fallback xmlns="">
            <p:pic>
              <p:nvPicPr>
                <p:cNvPr id="85" name="Ink 84"/>
              </p:nvPicPr>
              <p:blipFill>
                <a:blip r:embed="rId103"/>
              </p:blipFill>
              <p:spPr>
                <a:xfrm>
                  <a:off x="8968931" y="529625"/>
                  <a:ext cx="107640" cy="612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87" name="Ink 86"/>
                <p14:cNvContentPartPr/>
                <p14:nvPr/>
              </p14:nvContentPartPr>
              <p14:xfrm>
                <a:off x="9193931" y="355385"/>
                <a:ext cx="112320" cy="338040"/>
              </p14:xfrm>
            </p:contentPart>
          </mc:Choice>
          <mc:Fallback xmlns="">
            <p:pic>
              <p:nvPicPr>
                <p:cNvPr id="87" name="Ink 86"/>
              </p:nvPicPr>
              <p:blipFill>
                <a:blip r:embed="rId105"/>
              </p:blipFill>
              <p:spPr>
                <a:xfrm>
                  <a:off x="9193931" y="355385"/>
                  <a:ext cx="112320" cy="33804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88" name="Ink 87"/>
                <p14:cNvContentPartPr/>
                <p14:nvPr/>
              </p14:nvContentPartPr>
              <p14:xfrm>
                <a:off x="9344771" y="501905"/>
                <a:ext cx="91080" cy="93600"/>
              </p14:xfrm>
            </p:contentPart>
          </mc:Choice>
          <mc:Fallback xmlns="">
            <p:pic>
              <p:nvPicPr>
                <p:cNvPr id="88" name="Ink 87"/>
              </p:nvPicPr>
              <p:blipFill>
                <a:blip r:embed="rId107"/>
              </p:blipFill>
              <p:spPr>
                <a:xfrm>
                  <a:off x="9344771" y="501905"/>
                  <a:ext cx="91080" cy="936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95" name="Ink 94"/>
                <p14:cNvContentPartPr/>
                <p14:nvPr/>
              </p14:nvContentPartPr>
              <p14:xfrm>
                <a:off x="7137147" y="902278"/>
                <a:ext cx="78480" cy="368280"/>
              </p14:xfrm>
            </p:contentPart>
          </mc:Choice>
          <mc:Fallback xmlns="">
            <p:pic>
              <p:nvPicPr>
                <p:cNvPr id="95" name="Ink 94"/>
              </p:nvPicPr>
              <p:blipFill>
                <a:blip r:embed="rId109"/>
              </p:blipFill>
              <p:spPr>
                <a:xfrm>
                  <a:off x="7137147" y="902278"/>
                  <a:ext cx="78480" cy="36828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96" name="Ink 95"/>
                <p14:cNvContentPartPr/>
                <p14:nvPr/>
              </p14:nvContentPartPr>
              <p14:xfrm>
                <a:off x="7145067" y="995518"/>
                <a:ext cx="118800" cy="25200"/>
              </p14:xfrm>
            </p:contentPart>
          </mc:Choice>
          <mc:Fallback xmlns="">
            <p:pic>
              <p:nvPicPr>
                <p:cNvPr id="96" name="Ink 95"/>
              </p:nvPicPr>
              <p:blipFill>
                <a:blip r:embed="rId111"/>
              </p:blipFill>
              <p:spPr>
                <a:xfrm>
                  <a:off x="7145067" y="995518"/>
                  <a:ext cx="118800" cy="2520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97" name="Ink 96"/>
                <p14:cNvContentPartPr/>
                <p14:nvPr/>
              </p14:nvContentPartPr>
              <p14:xfrm>
                <a:off x="8213907" y="1963918"/>
                <a:ext cx="55800" cy="298080"/>
              </p14:xfrm>
            </p:contentPart>
          </mc:Choice>
          <mc:Fallback xmlns="">
            <p:pic>
              <p:nvPicPr>
                <p:cNvPr id="97" name="Ink 96"/>
              </p:nvPicPr>
              <p:blipFill>
                <a:blip r:embed="rId113"/>
              </p:blipFill>
              <p:spPr>
                <a:xfrm>
                  <a:off x="8213907" y="1963918"/>
                  <a:ext cx="55800" cy="29808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98" name="Ink 97"/>
                <p14:cNvContentPartPr/>
                <p14:nvPr/>
              </p14:nvContentPartPr>
              <p14:xfrm>
                <a:off x="8225427" y="2033038"/>
                <a:ext cx="100440" cy="10800"/>
              </p14:xfrm>
            </p:contentPart>
          </mc:Choice>
          <mc:Fallback xmlns="">
            <p:pic>
              <p:nvPicPr>
                <p:cNvPr id="98" name="Ink 97"/>
              </p:nvPicPr>
              <p:blipFill>
                <a:blip r:embed="rId115"/>
              </p:blipFill>
              <p:spPr>
                <a:xfrm>
                  <a:off x="8225427" y="2033038"/>
                  <a:ext cx="100440" cy="10800"/>
                </a:xfrm>
                <a:prstGeom prst="rect"/>
              </p:spPr>
            </p:pic>
          </mc:Fallback>
        </mc:AlternateContent>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p:cNvPicPr>
            <a:picLocks noChangeAspect="1"/>
          </p:cNvPicPr>
          <p:nvPr/>
        </p:nvPicPr>
        <p:blipFill>
          <a:blip r:embed="rId1"/>
          <a:stretch>
            <a:fillRect/>
          </a:stretch>
        </p:blipFill>
        <p:spPr>
          <a:xfrm>
            <a:off x="559098" y="526783"/>
            <a:ext cx="5267364" cy="5048287"/>
          </a:xfrm>
          <a:prstGeom prst="rect">
            <a:avLst/>
          </a:prstGeom>
        </p:spPr>
      </p:pic>
      <p:pic>
        <p:nvPicPr>
          <p:cNvPr id="8" name="Picture 7"/>
          <p:cNvPicPr>
            <a:picLocks noChangeAspect="1"/>
          </p:cNvPicPr>
          <p:nvPr/>
        </p:nvPicPr>
        <p:blipFill>
          <a:blip r:embed="rId2"/>
          <a:stretch>
            <a:fillRect/>
          </a:stretch>
        </p:blipFill>
        <p:spPr>
          <a:xfrm>
            <a:off x="6096000" y="526783"/>
            <a:ext cx="5272126" cy="50721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p:cNvPicPr>
            <a:picLocks noChangeAspect="1"/>
          </p:cNvPicPr>
          <p:nvPr/>
        </p:nvPicPr>
        <p:blipFill>
          <a:blip r:embed="rId1"/>
          <a:stretch>
            <a:fillRect/>
          </a:stretch>
        </p:blipFill>
        <p:spPr>
          <a:xfrm>
            <a:off x="976887" y="592173"/>
            <a:ext cx="5210213" cy="5129250"/>
          </a:xfrm>
          <a:prstGeom prst="rect">
            <a:avLst/>
          </a:prstGeom>
        </p:spPr>
      </p:pic>
      <p:pic>
        <p:nvPicPr>
          <p:cNvPr id="11" name="Picture 10"/>
          <p:cNvPicPr>
            <a:picLocks noChangeAspect="1"/>
          </p:cNvPicPr>
          <p:nvPr/>
        </p:nvPicPr>
        <p:blipFill>
          <a:blip r:embed="rId2"/>
          <a:stretch>
            <a:fillRect/>
          </a:stretch>
        </p:blipFill>
        <p:spPr>
          <a:xfrm>
            <a:off x="6558419" y="639798"/>
            <a:ext cx="5224501" cy="50816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2634054" cy="369332"/>
          </a:xfrm>
          <a:prstGeom prst="rect">
            <a:avLst/>
          </a:prstGeom>
          <a:noFill/>
        </p:spPr>
        <p:txBody>
          <a:bodyPr wrap="none" rtlCol="0">
            <a:spAutoFit/>
          </a:bodyPr>
          <a:lstStyle/>
          <a:p>
            <a:r>
              <a:rPr lang="en-US" dirty="0"/>
              <a:t>Input adjacency matrices</a:t>
            </a:r>
            <a:endParaRPr lang="en-US" dirty="0"/>
          </a:p>
        </p:txBody>
      </p:sp>
      <p:sp>
        <p:nvSpPr>
          <p:cNvPr id="13" name="TextBox 12"/>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sp>
        <p:nvSpPr>
          <p:cNvPr id="17" name="TextBox 16"/>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endParaRPr lang="en-US" altLang="zh-CN" dirty="0"/>
          </a:p>
        </p:txBody>
      </p:sp>
      <p:pic>
        <p:nvPicPr>
          <p:cNvPr id="8" name="Picture 7"/>
          <p:cNvPicPr>
            <a:picLocks noChangeAspect="1"/>
          </p:cNvPicPr>
          <p:nvPr/>
        </p:nvPicPr>
        <p:blipFill>
          <a:blip r:embed="rId1"/>
          <a:stretch>
            <a:fillRect/>
          </a:stretch>
        </p:blipFill>
        <p:spPr>
          <a:xfrm>
            <a:off x="796271" y="614977"/>
            <a:ext cx="5181638" cy="4972086"/>
          </a:xfrm>
          <a:prstGeom prst="rect">
            <a:avLst/>
          </a:prstGeom>
        </p:spPr>
      </p:pic>
      <p:pic>
        <p:nvPicPr>
          <p:cNvPr id="4" name="Picture 3"/>
          <p:cNvPicPr>
            <a:picLocks noChangeAspect="1"/>
          </p:cNvPicPr>
          <p:nvPr/>
        </p:nvPicPr>
        <p:blipFill>
          <a:blip r:embed="rId2"/>
          <a:stretch>
            <a:fillRect/>
          </a:stretch>
        </p:blipFill>
        <p:spPr>
          <a:xfrm>
            <a:off x="6445134" y="3341255"/>
            <a:ext cx="5343564" cy="2871808"/>
          </a:xfrm>
          <a:prstGeom prst="rect">
            <a:avLst/>
          </a:prstGeom>
        </p:spPr>
      </p:pic>
      <p:pic>
        <p:nvPicPr>
          <p:cNvPr id="7" name="Picture 6"/>
          <p:cNvPicPr>
            <a:picLocks noChangeAspect="1"/>
          </p:cNvPicPr>
          <p:nvPr/>
        </p:nvPicPr>
        <p:blipFill>
          <a:blip r:embed="rId3"/>
          <a:stretch>
            <a:fillRect/>
          </a:stretch>
        </p:blipFill>
        <p:spPr>
          <a:xfrm>
            <a:off x="6301815" y="77883"/>
            <a:ext cx="5343564" cy="283847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84287" y="595081"/>
            <a:ext cx="5681704" cy="5200688"/>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6603731" y="1149905"/>
              <a:ext cx="3526560" cy="4141440"/>
            </p14:xfrm>
          </p:contentPart>
        </mc:Choice>
        <mc:Fallback xmlns="">
          <p:pic>
            <p:nvPicPr>
              <p:cNvPr id="4" name="Ink 3"/>
            </p:nvPicPr>
            <p:blipFill>
              <a:blip r:embed="rId3"/>
            </p:blipFill>
            <p:spPr>
              <a:xfrm>
                <a:off x="6603731" y="1149905"/>
                <a:ext cx="3526560" cy="4141440"/>
              </a:xfrm>
              <a:prstGeom prst="rect"/>
            </p:spPr>
          </p:pic>
        </mc:Fallback>
      </mc:AlternateContent>
      <p:grpSp>
        <p:nvGrpSpPr>
          <p:cNvPr id="118" name="Group 117"/>
          <p:cNvGrpSpPr/>
          <p:nvPr/>
        </p:nvGrpSpPr>
        <p:grpSpPr>
          <a:xfrm>
            <a:off x="5980931" y="89345"/>
            <a:ext cx="4915440" cy="5179680"/>
            <a:chOff x="5980931" y="89345"/>
            <a:chExt cx="4915440" cy="5179680"/>
          </a:xfrm>
        </p:grpSpPr>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6632891" y="1087625"/>
                <a:ext cx="4263480" cy="4181400"/>
              </p14:xfrm>
            </p:contentPart>
          </mc:Choice>
          <mc:Fallback xmlns="">
            <p:pic>
              <p:nvPicPr>
                <p:cNvPr id="6" name="Ink 5"/>
              </p:nvPicPr>
              <p:blipFill>
                <a:blip r:embed="rId5"/>
              </p:blipFill>
              <p:spPr>
                <a:xfrm>
                  <a:off x="6632891" y="1087625"/>
                  <a:ext cx="4263480" cy="41814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Ink 6"/>
                <p14:cNvContentPartPr/>
                <p14:nvPr/>
              </p14:nvContentPartPr>
              <p14:xfrm>
                <a:off x="8067491" y="1113545"/>
                <a:ext cx="95400" cy="1779480"/>
              </p14:xfrm>
            </p:contentPart>
          </mc:Choice>
          <mc:Fallback xmlns="">
            <p:pic>
              <p:nvPicPr>
                <p:cNvPr id="7" name="Ink 6"/>
              </p:nvPicPr>
              <p:blipFill>
                <a:blip r:embed="rId7"/>
              </p:blipFill>
              <p:spPr>
                <a:xfrm>
                  <a:off x="8067491" y="1113545"/>
                  <a:ext cx="95400" cy="17794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Ink 7"/>
                <p14:cNvContentPartPr/>
                <p14:nvPr/>
              </p14:nvContentPartPr>
              <p14:xfrm>
                <a:off x="6603731" y="2702585"/>
                <a:ext cx="1616400" cy="201600"/>
              </p14:xfrm>
            </p:contentPart>
          </mc:Choice>
          <mc:Fallback xmlns="">
            <p:pic>
              <p:nvPicPr>
                <p:cNvPr id="8" name="Ink 7"/>
              </p:nvPicPr>
              <p:blipFill>
                <a:blip r:embed="rId9"/>
              </p:blipFill>
              <p:spPr>
                <a:xfrm>
                  <a:off x="6603731" y="2702585"/>
                  <a:ext cx="1616400" cy="201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Ink 10"/>
                <p14:cNvContentPartPr/>
                <p14:nvPr/>
              </p14:nvContentPartPr>
              <p14:xfrm>
                <a:off x="6848171" y="573905"/>
                <a:ext cx="9720" cy="266400"/>
              </p14:xfrm>
            </p:contentPart>
          </mc:Choice>
          <mc:Fallback xmlns="">
            <p:pic>
              <p:nvPicPr>
                <p:cNvPr id="11" name="Ink 10"/>
              </p:nvPicPr>
              <p:blipFill>
                <a:blip r:embed="rId11"/>
              </p:blipFill>
              <p:spPr>
                <a:xfrm>
                  <a:off x="6848171" y="573905"/>
                  <a:ext cx="9720" cy="2664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2" name="Ink 11"/>
                <p14:cNvContentPartPr/>
                <p14:nvPr/>
              </p14:nvContentPartPr>
              <p14:xfrm>
                <a:off x="6974891" y="716105"/>
                <a:ext cx="164520" cy="13320"/>
              </p14:xfrm>
            </p:contentPart>
          </mc:Choice>
          <mc:Fallback xmlns="">
            <p:pic>
              <p:nvPicPr>
                <p:cNvPr id="12" name="Ink 11"/>
              </p:nvPicPr>
              <p:blipFill>
                <a:blip r:embed="rId13"/>
              </p:blipFill>
              <p:spPr>
                <a:xfrm>
                  <a:off x="6974891" y="716105"/>
                  <a:ext cx="164520" cy="133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3" name="Ink 12"/>
                <p14:cNvContentPartPr/>
                <p14:nvPr/>
              </p14:nvContentPartPr>
              <p14:xfrm>
                <a:off x="7262531" y="542585"/>
                <a:ext cx="167400" cy="158760"/>
              </p14:xfrm>
            </p:contentPart>
          </mc:Choice>
          <mc:Fallback xmlns="">
            <p:pic>
              <p:nvPicPr>
                <p:cNvPr id="13" name="Ink 12"/>
              </p:nvPicPr>
              <p:blipFill>
                <a:blip r:embed="rId15"/>
              </p:blipFill>
              <p:spPr>
                <a:xfrm>
                  <a:off x="7262531" y="542585"/>
                  <a:ext cx="167400" cy="1587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Ink 17"/>
                <p14:cNvContentPartPr/>
                <p14:nvPr/>
              </p14:nvContentPartPr>
              <p14:xfrm>
                <a:off x="7410131" y="536465"/>
                <a:ext cx="35280" cy="244800"/>
              </p14:xfrm>
            </p:contentPart>
          </mc:Choice>
          <mc:Fallback xmlns="">
            <p:pic>
              <p:nvPicPr>
                <p:cNvPr id="18" name="Ink 17"/>
              </p:nvPicPr>
              <p:blipFill>
                <a:blip r:embed="rId17"/>
              </p:blipFill>
              <p:spPr>
                <a:xfrm>
                  <a:off x="7410131" y="536465"/>
                  <a:ext cx="35280" cy="2448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7" name="Ink 26"/>
                <p14:cNvContentPartPr/>
                <p14:nvPr/>
              </p14:nvContentPartPr>
              <p14:xfrm>
                <a:off x="6030251" y="1514945"/>
                <a:ext cx="48240" cy="366120"/>
              </p14:xfrm>
            </p:contentPart>
          </mc:Choice>
          <mc:Fallback xmlns="">
            <p:pic>
              <p:nvPicPr>
                <p:cNvPr id="27" name="Ink 26"/>
              </p:nvPicPr>
              <p:blipFill>
                <a:blip r:embed="rId19"/>
              </p:blipFill>
              <p:spPr>
                <a:xfrm>
                  <a:off x="6030251" y="1514945"/>
                  <a:ext cx="48240" cy="36612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0" name="Ink 29"/>
                <p14:cNvContentPartPr/>
                <p14:nvPr/>
              </p14:nvContentPartPr>
              <p14:xfrm>
                <a:off x="6159491" y="1746785"/>
                <a:ext cx="112320" cy="15480"/>
              </p14:xfrm>
            </p:contentPart>
          </mc:Choice>
          <mc:Fallback xmlns="">
            <p:pic>
              <p:nvPicPr>
                <p:cNvPr id="30" name="Ink 29"/>
              </p:nvPicPr>
              <p:blipFill>
                <a:blip r:embed="rId21"/>
              </p:blipFill>
              <p:spPr>
                <a:xfrm>
                  <a:off x="6159491" y="1746785"/>
                  <a:ext cx="112320" cy="1548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31" name="Ink 30"/>
                <p14:cNvContentPartPr/>
                <p14:nvPr/>
              </p14:nvContentPartPr>
              <p14:xfrm>
                <a:off x="6328331" y="1533305"/>
                <a:ext cx="139680" cy="325800"/>
              </p14:xfrm>
            </p:contentPart>
          </mc:Choice>
          <mc:Fallback xmlns="">
            <p:pic>
              <p:nvPicPr>
                <p:cNvPr id="31" name="Ink 30"/>
              </p:nvPicPr>
              <p:blipFill>
                <a:blip r:embed="rId23"/>
              </p:blipFill>
              <p:spPr>
                <a:xfrm>
                  <a:off x="6328331" y="1533305"/>
                  <a:ext cx="139680" cy="3258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53" name="Ink 52"/>
                <p14:cNvContentPartPr/>
                <p14:nvPr/>
              </p14:nvContentPartPr>
              <p14:xfrm>
                <a:off x="6868691" y="1553465"/>
                <a:ext cx="149040" cy="249840"/>
              </p14:xfrm>
            </p:contentPart>
          </mc:Choice>
          <mc:Fallback xmlns="">
            <p:pic>
              <p:nvPicPr>
                <p:cNvPr id="53" name="Ink 52"/>
              </p:nvPicPr>
              <p:blipFill>
                <a:blip r:embed="rId25"/>
              </p:blipFill>
              <p:spPr>
                <a:xfrm>
                  <a:off x="6868691" y="1553465"/>
                  <a:ext cx="149040" cy="24984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54" name="Ink 53"/>
                <p14:cNvContentPartPr/>
                <p14:nvPr/>
              </p14:nvContentPartPr>
              <p14:xfrm>
                <a:off x="6919451" y="1652105"/>
                <a:ext cx="11520" cy="321840"/>
              </p14:xfrm>
            </p:contentPart>
          </mc:Choice>
          <mc:Fallback xmlns="">
            <p:pic>
              <p:nvPicPr>
                <p:cNvPr id="54" name="Ink 53"/>
              </p:nvPicPr>
              <p:blipFill>
                <a:blip r:embed="rId27"/>
              </p:blipFill>
              <p:spPr>
                <a:xfrm>
                  <a:off x="6919451" y="1652105"/>
                  <a:ext cx="11520" cy="3218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55" name="Ink 54"/>
                <p14:cNvContentPartPr/>
                <p14:nvPr/>
              </p14:nvContentPartPr>
              <p14:xfrm>
                <a:off x="7143731" y="1704305"/>
                <a:ext cx="76320" cy="3240"/>
              </p14:xfrm>
            </p:contentPart>
          </mc:Choice>
          <mc:Fallback xmlns="">
            <p:pic>
              <p:nvPicPr>
                <p:cNvPr id="55" name="Ink 54"/>
              </p:nvPicPr>
              <p:blipFill>
                <a:blip r:embed="rId29"/>
              </p:blipFill>
              <p:spPr>
                <a:xfrm>
                  <a:off x="7143731" y="1704305"/>
                  <a:ext cx="76320" cy="324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56" name="Ink 55"/>
                <p14:cNvContentPartPr/>
                <p14:nvPr/>
              </p14:nvContentPartPr>
              <p14:xfrm>
                <a:off x="7132571" y="1805825"/>
                <a:ext cx="104760" cy="18360"/>
              </p14:xfrm>
            </p:contentPart>
          </mc:Choice>
          <mc:Fallback xmlns="">
            <p:pic>
              <p:nvPicPr>
                <p:cNvPr id="56" name="Ink 55"/>
              </p:nvPicPr>
              <p:blipFill>
                <a:blip r:embed="rId31"/>
              </p:blipFill>
              <p:spPr>
                <a:xfrm>
                  <a:off x="7132571" y="1805825"/>
                  <a:ext cx="104760" cy="1836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57" name="Ink 56"/>
                <p14:cNvContentPartPr/>
                <p14:nvPr/>
              </p14:nvContentPartPr>
              <p14:xfrm>
                <a:off x="7361891" y="1731305"/>
                <a:ext cx="88560" cy="131040"/>
              </p14:xfrm>
            </p:contentPart>
          </mc:Choice>
          <mc:Fallback xmlns="">
            <p:pic>
              <p:nvPicPr>
                <p:cNvPr id="57" name="Ink 56"/>
              </p:nvPicPr>
              <p:blipFill>
                <a:blip r:embed="rId33"/>
              </p:blipFill>
              <p:spPr>
                <a:xfrm>
                  <a:off x="7361891" y="1731305"/>
                  <a:ext cx="88560" cy="13104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58" name="Ink 57"/>
                <p14:cNvContentPartPr/>
                <p14:nvPr/>
              </p14:nvContentPartPr>
              <p14:xfrm>
                <a:off x="7522811" y="1843625"/>
                <a:ext cx="14400" cy="21240"/>
              </p14:xfrm>
            </p:contentPart>
          </mc:Choice>
          <mc:Fallback xmlns="">
            <p:pic>
              <p:nvPicPr>
                <p:cNvPr id="58" name="Ink 57"/>
              </p:nvPicPr>
              <p:blipFill>
                <a:blip r:embed="rId35"/>
              </p:blipFill>
              <p:spPr>
                <a:xfrm>
                  <a:off x="7522811" y="1843625"/>
                  <a:ext cx="14400" cy="2124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59" name="Ink 58"/>
                <p14:cNvContentPartPr/>
                <p14:nvPr/>
              </p14:nvContentPartPr>
              <p14:xfrm>
                <a:off x="7633331" y="1669385"/>
                <a:ext cx="90000" cy="297000"/>
              </p14:xfrm>
            </p:contentPart>
          </mc:Choice>
          <mc:Fallback xmlns="">
            <p:pic>
              <p:nvPicPr>
                <p:cNvPr id="59" name="Ink 58"/>
              </p:nvPicPr>
              <p:blipFill>
                <a:blip r:embed="rId37"/>
              </p:blipFill>
              <p:spPr>
                <a:xfrm>
                  <a:off x="7633331" y="1669385"/>
                  <a:ext cx="90000" cy="2970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60" name="Ink 59"/>
                <p14:cNvContentPartPr/>
                <p14:nvPr/>
              </p14:nvContentPartPr>
              <p14:xfrm>
                <a:off x="7648811" y="1626185"/>
                <a:ext cx="98280" cy="38160"/>
              </p14:xfrm>
            </p:contentPart>
          </mc:Choice>
          <mc:Fallback xmlns="">
            <p:pic>
              <p:nvPicPr>
                <p:cNvPr id="60" name="Ink 59"/>
              </p:nvPicPr>
              <p:blipFill>
                <a:blip r:embed="rId39"/>
              </p:blipFill>
              <p:spPr>
                <a:xfrm>
                  <a:off x="7648811" y="1626185"/>
                  <a:ext cx="98280" cy="3816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62" name="Ink 61"/>
                <p14:cNvContentPartPr/>
                <p14:nvPr/>
              </p14:nvContentPartPr>
              <p14:xfrm>
                <a:off x="8160731" y="2696825"/>
                <a:ext cx="941760" cy="1018440"/>
              </p14:xfrm>
            </p:contentPart>
          </mc:Choice>
          <mc:Fallback xmlns="">
            <p:pic>
              <p:nvPicPr>
                <p:cNvPr id="62" name="Ink 61"/>
              </p:nvPicPr>
              <p:blipFill>
                <a:blip r:embed="rId41"/>
              </p:blipFill>
              <p:spPr>
                <a:xfrm>
                  <a:off x="8160731" y="2696825"/>
                  <a:ext cx="941760" cy="101844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74" name="Ink 73"/>
                <p14:cNvContentPartPr/>
                <p14:nvPr/>
              </p14:nvContentPartPr>
              <p14:xfrm>
                <a:off x="5984891" y="3245465"/>
                <a:ext cx="58320" cy="293760"/>
              </p14:xfrm>
            </p:contentPart>
          </mc:Choice>
          <mc:Fallback xmlns="">
            <p:pic>
              <p:nvPicPr>
                <p:cNvPr id="74" name="Ink 73"/>
              </p:nvPicPr>
              <p:blipFill>
                <a:blip r:embed="rId43"/>
              </p:blipFill>
              <p:spPr>
                <a:xfrm>
                  <a:off x="5984891" y="3245465"/>
                  <a:ext cx="58320" cy="29376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86" name="Ink 85"/>
                <p14:cNvContentPartPr/>
                <p14:nvPr/>
              </p14:nvContentPartPr>
              <p14:xfrm>
                <a:off x="5980931" y="3224585"/>
                <a:ext cx="153720" cy="16200"/>
              </p14:xfrm>
            </p:contentPart>
          </mc:Choice>
          <mc:Fallback xmlns="">
            <p:pic>
              <p:nvPicPr>
                <p:cNvPr id="86" name="Ink 85"/>
              </p:nvPicPr>
              <p:blipFill>
                <a:blip r:embed="rId45"/>
              </p:blipFill>
              <p:spPr>
                <a:xfrm>
                  <a:off x="5980931" y="3224585"/>
                  <a:ext cx="153720" cy="162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95" name="Ink 94"/>
                <p14:cNvContentPartPr/>
                <p14:nvPr/>
              </p14:nvContentPartPr>
              <p14:xfrm>
                <a:off x="6142211" y="3371105"/>
                <a:ext cx="102960" cy="8640"/>
              </p14:xfrm>
            </p:contentPart>
          </mc:Choice>
          <mc:Fallback xmlns="">
            <p:pic>
              <p:nvPicPr>
                <p:cNvPr id="95" name="Ink 94"/>
              </p:nvPicPr>
              <p:blipFill>
                <a:blip r:embed="rId47"/>
              </p:blipFill>
              <p:spPr>
                <a:xfrm>
                  <a:off x="6142211" y="3371105"/>
                  <a:ext cx="102960" cy="864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96" name="Ink 95"/>
                <p14:cNvContentPartPr/>
                <p14:nvPr/>
              </p14:nvContentPartPr>
              <p14:xfrm>
                <a:off x="6356411" y="3110105"/>
                <a:ext cx="149400" cy="574200"/>
              </p14:xfrm>
            </p:contentPart>
          </mc:Choice>
          <mc:Fallback xmlns="">
            <p:pic>
              <p:nvPicPr>
                <p:cNvPr id="96" name="Ink 95"/>
              </p:nvPicPr>
              <p:blipFill>
                <a:blip r:embed="rId49"/>
              </p:blipFill>
              <p:spPr>
                <a:xfrm>
                  <a:off x="6356411" y="3110105"/>
                  <a:ext cx="149400" cy="5742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97" name="Ink 96"/>
                <p14:cNvContentPartPr/>
                <p14:nvPr/>
              </p14:nvContentPartPr>
              <p14:xfrm>
                <a:off x="8377451" y="688025"/>
                <a:ext cx="61560" cy="309240"/>
              </p14:xfrm>
            </p:contentPart>
          </mc:Choice>
          <mc:Fallback xmlns="">
            <p:pic>
              <p:nvPicPr>
                <p:cNvPr id="97" name="Ink 96"/>
              </p:nvPicPr>
              <p:blipFill>
                <a:blip r:embed="rId51"/>
              </p:blipFill>
              <p:spPr>
                <a:xfrm>
                  <a:off x="8377451" y="688025"/>
                  <a:ext cx="61560" cy="30924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98" name="Ink 97"/>
                <p14:cNvContentPartPr/>
                <p14:nvPr/>
              </p14:nvContentPartPr>
              <p14:xfrm>
                <a:off x="8396171" y="738425"/>
                <a:ext cx="107640" cy="3240"/>
              </p14:xfrm>
            </p:contentPart>
          </mc:Choice>
          <mc:Fallback xmlns="">
            <p:pic>
              <p:nvPicPr>
                <p:cNvPr id="98" name="Ink 97"/>
              </p:nvPicPr>
              <p:blipFill>
                <a:blip r:embed="rId53"/>
              </p:blipFill>
              <p:spPr>
                <a:xfrm>
                  <a:off x="8396171" y="738425"/>
                  <a:ext cx="107640" cy="324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99" name="Ink 98"/>
                <p14:cNvContentPartPr/>
                <p14:nvPr/>
              </p14:nvContentPartPr>
              <p14:xfrm>
                <a:off x="8621891" y="814385"/>
                <a:ext cx="79200" cy="360"/>
              </p14:xfrm>
            </p:contentPart>
          </mc:Choice>
          <mc:Fallback xmlns="">
            <p:pic>
              <p:nvPicPr>
                <p:cNvPr id="99" name="Ink 98"/>
              </p:nvPicPr>
              <p:blipFill>
                <a:blip r:embed="rId55"/>
              </p:blipFill>
              <p:spPr>
                <a:xfrm>
                  <a:off x="8621891" y="814385"/>
                  <a:ext cx="79200" cy="36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100" name="Ink 99"/>
                <p14:cNvContentPartPr/>
                <p14:nvPr/>
              </p14:nvContentPartPr>
              <p14:xfrm>
                <a:off x="8818091" y="616385"/>
                <a:ext cx="138240" cy="398880"/>
              </p14:xfrm>
            </p:contentPart>
          </mc:Choice>
          <mc:Fallback xmlns="">
            <p:pic>
              <p:nvPicPr>
                <p:cNvPr id="100" name="Ink 99"/>
              </p:nvPicPr>
              <p:blipFill>
                <a:blip r:embed="rId57"/>
              </p:blipFill>
              <p:spPr>
                <a:xfrm>
                  <a:off x="8818091" y="616385"/>
                  <a:ext cx="138240" cy="39888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102" name="Ink 101"/>
                <p14:cNvContentPartPr/>
                <p14:nvPr/>
              </p14:nvContentPartPr>
              <p14:xfrm>
                <a:off x="7993691" y="140825"/>
                <a:ext cx="34920" cy="244440"/>
              </p14:xfrm>
            </p:contentPart>
          </mc:Choice>
          <mc:Fallback xmlns="">
            <p:pic>
              <p:nvPicPr>
                <p:cNvPr id="102" name="Ink 101"/>
              </p:nvPicPr>
              <p:blipFill>
                <a:blip r:embed="rId59"/>
              </p:blipFill>
              <p:spPr>
                <a:xfrm>
                  <a:off x="7993691" y="140825"/>
                  <a:ext cx="34920" cy="24444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103" name="Ink 102"/>
                <p14:cNvContentPartPr/>
                <p14:nvPr/>
              </p14:nvContentPartPr>
              <p14:xfrm>
                <a:off x="8145251" y="130385"/>
                <a:ext cx="112320" cy="202680"/>
              </p14:xfrm>
            </p:contentPart>
          </mc:Choice>
          <mc:Fallback xmlns="">
            <p:pic>
              <p:nvPicPr>
                <p:cNvPr id="103" name="Ink 102"/>
              </p:nvPicPr>
              <p:blipFill>
                <a:blip r:embed="rId61"/>
              </p:blipFill>
              <p:spPr>
                <a:xfrm>
                  <a:off x="8145251" y="130385"/>
                  <a:ext cx="112320" cy="20268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104" name="Ink 103"/>
                <p14:cNvContentPartPr/>
                <p14:nvPr/>
              </p14:nvContentPartPr>
              <p14:xfrm>
                <a:off x="8348651" y="103025"/>
                <a:ext cx="20880" cy="209160"/>
              </p14:xfrm>
            </p:contentPart>
          </mc:Choice>
          <mc:Fallback xmlns="">
            <p:pic>
              <p:nvPicPr>
                <p:cNvPr id="104" name="Ink 103"/>
              </p:nvPicPr>
              <p:blipFill>
                <a:blip r:embed="rId63"/>
              </p:blipFill>
              <p:spPr>
                <a:xfrm>
                  <a:off x="8348651" y="103025"/>
                  <a:ext cx="20880" cy="20916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105" name="Ink 104"/>
                <p14:cNvContentPartPr/>
                <p14:nvPr/>
              </p14:nvContentPartPr>
              <p14:xfrm>
                <a:off x="8400491" y="180065"/>
                <a:ext cx="123480" cy="119880"/>
              </p14:xfrm>
            </p:contentPart>
          </mc:Choice>
          <mc:Fallback xmlns="">
            <p:pic>
              <p:nvPicPr>
                <p:cNvPr id="105" name="Ink 104"/>
              </p:nvPicPr>
              <p:blipFill>
                <a:blip r:embed="rId65"/>
              </p:blipFill>
              <p:spPr>
                <a:xfrm>
                  <a:off x="8400491" y="180065"/>
                  <a:ext cx="123480" cy="11988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106" name="Ink 105"/>
                <p14:cNvContentPartPr/>
                <p14:nvPr/>
              </p14:nvContentPartPr>
              <p14:xfrm>
                <a:off x="8541971" y="197705"/>
                <a:ext cx="88560" cy="338400"/>
              </p14:xfrm>
            </p:contentPart>
          </mc:Choice>
          <mc:Fallback xmlns="">
            <p:pic>
              <p:nvPicPr>
                <p:cNvPr id="106" name="Ink 105"/>
              </p:nvPicPr>
              <p:blipFill>
                <a:blip r:embed="rId67"/>
              </p:blipFill>
              <p:spPr>
                <a:xfrm>
                  <a:off x="8541971" y="197705"/>
                  <a:ext cx="88560" cy="3384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107" name="Ink 106"/>
                <p14:cNvContentPartPr/>
                <p14:nvPr/>
              </p14:nvContentPartPr>
              <p14:xfrm>
                <a:off x="8699291" y="207785"/>
                <a:ext cx="102960" cy="20160"/>
              </p14:xfrm>
            </p:contentPart>
          </mc:Choice>
          <mc:Fallback xmlns="">
            <p:pic>
              <p:nvPicPr>
                <p:cNvPr id="107" name="Ink 106"/>
              </p:nvPicPr>
              <p:blipFill>
                <a:blip r:embed="rId69"/>
              </p:blipFill>
              <p:spPr>
                <a:xfrm>
                  <a:off x="8699291" y="207785"/>
                  <a:ext cx="102960" cy="2016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108" name="Ink 107"/>
                <p14:cNvContentPartPr/>
                <p14:nvPr/>
              </p14:nvContentPartPr>
              <p14:xfrm>
                <a:off x="8719811" y="299585"/>
                <a:ext cx="99720" cy="11520"/>
              </p14:xfrm>
            </p:contentPart>
          </mc:Choice>
          <mc:Fallback xmlns="">
            <p:pic>
              <p:nvPicPr>
                <p:cNvPr id="108" name="Ink 107"/>
              </p:nvPicPr>
              <p:blipFill>
                <a:blip r:embed="rId71"/>
              </p:blipFill>
              <p:spPr>
                <a:xfrm>
                  <a:off x="8719811" y="299585"/>
                  <a:ext cx="99720" cy="1152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109" name="Ink 108"/>
                <p14:cNvContentPartPr/>
                <p14:nvPr/>
              </p14:nvContentPartPr>
              <p14:xfrm>
                <a:off x="8975411" y="89345"/>
                <a:ext cx="16200" cy="224640"/>
              </p14:xfrm>
            </p:contentPart>
          </mc:Choice>
          <mc:Fallback xmlns="">
            <p:pic>
              <p:nvPicPr>
                <p:cNvPr id="109" name="Ink 108"/>
              </p:nvPicPr>
              <p:blipFill>
                <a:blip r:embed="rId73"/>
              </p:blipFill>
              <p:spPr>
                <a:xfrm>
                  <a:off x="8975411" y="89345"/>
                  <a:ext cx="16200" cy="22464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110" name="Ink 109"/>
                <p14:cNvContentPartPr/>
                <p14:nvPr/>
              </p14:nvContentPartPr>
              <p14:xfrm>
                <a:off x="9090971" y="98705"/>
                <a:ext cx="39240" cy="275400"/>
              </p14:xfrm>
            </p:contentPart>
          </mc:Choice>
          <mc:Fallback xmlns="">
            <p:pic>
              <p:nvPicPr>
                <p:cNvPr id="110" name="Ink 109"/>
              </p:nvPicPr>
              <p:blipFill>
                <a:blip r:embed="rId75"/>
              </p:blipFill>
              <p:spPr>
                <a:xfrm>
                  <a:off x="9090971" y="98705"/>
                  <a:ext cx="39240" cy="2754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112" name="Ink 111"/>
                <p14:cNvContentPartPr/>
                <p14:nvPr/>
              </p14:nvContentPartPr>
              <p14:xfrm>
                <a:off x="9129131" y="3686825"/>
                <a:ext cx="63720" cy="1518120"/>
              </p14:xfrm>
            </p:contentPart>
          </mc:Choice>
          <mc:Fallback xmlns="">
            <p:pic>
              <p:nvPicPr>
                <p:cNvPr id="112" name="Ink 111"/>
              </p:nvPicPr>
              <p:blipFill>
                <a:blip r:embed="rId77"/>
              </p:blipFill>
              <p:spPr>
                <a:xfrm>
                  <a:off x="9129131" y="3686825"/>
                  <a:ext cx="63720" cy="151812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113" name="Ink 112"/>
                <p14:cNvContentPartPr/>
                <p14:nvPr/>
              </p14:nvContentPartPr>
              <p14:xfrm>
                <a:off x="9098531" y="3676745"/>
                <a:ext cx="1573200" cy="24480"/>
              </p14:xfrm>
            </p:contentPart>
          </mc:Choice>
          <mc:Fallback xmlns="">
            <p:pic>
              <p:nvPicPr>
                <p:cNvPr id="113" name="Ink 112"/>
              </p:nvPicPr>
              <p:blipFill>
                <a:blip r:embed="rId79"/>
              </p:blipFill>
              <p:spPr>
                <a:xfrm>
                  <a:off x="9098531" y="3676745"/>
                  <a:ext cx="1573200" cy="2448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114" name="Ink 113"/>
                <p14:cNvContentPartPr/>
                <p14:nvPr/>
              </p14:nvContentPartPr>
              <p14:xfrm>
                <a:off x="9797651" y="4141505"/>
                <a:ext cx="160200" cy="249480"/>
              </p14:xfrm>
            </p:contentPart>
          </mc:Choice>
          <mc:Fallback xmlns="">
            <p:pic>
              <p:nvPicPr>
                <p:cNvPr id="114" name="Ink 113"/>
              </p:nvPicPr>
              <p:blipFill>
                <a:blip r:embed="rId81"/>
              </p:blipFill>
              <p:spPr>
                <a:xfrm>
                  <a:off x="9797651" y="4141505"/>
                  <a:ext cx="160200" cy="24948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116" name="Ink 115"/>
                <p14:cNvContentPartPr/>
                <p14:nvPr/>
              </p14:nvContentPartPr>
              <p14:xfrm>
                <a:off x="8127251" y="2692865"/>
                <a:ext cx="1031760" cy="1025280"/>
              </p14:xfrm>
            </p:contentPart>
          </mc:Choice>
          <mc:Fallback xmlns="">
            <p:pic>
              <p:nvPicPr>
                <p:cNvPr id="116" name="Ink 115"/>
              </p:nvPicPr>
              <p:blipFill>
                <a:blip r:embed="rId83"/>
              </p:blipFill>
              <p:spPr>
                <a:xfrm>
                  <a:off x="8127251" y="2692865"/>
                  <a:ext cx="1031760" cy="102528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117" name="Ink 116"/>
                <p14:cNvContentPartPr/>
                <p14:nvPr/>
              </p14:nvContentPartPr>
              <p14:xfrm>
                <a:off x="8135531" y="2674865"/>
                <a:ext cx="1014480" cy="946080"/>
              </p14:xfrm>
            </p:contentPart>
          </mc:Choice>
          <mc:Fallback xmlns="">
            <p:pic>
              <p:nvPicPr>
                <p:cNvPr id="117" name="Ink 116"/>
              </p:nvPicPr>
              <p:blipFill>
                <a:blip r:embed="rId85"/>
              </p:blipFill>
              <p:spPr>
                <a:xfrm>
                  <a:off x="8135531" y="2674865"/>
                  <a:ext cx="1014480" cy="946080"/>
                </a:xfrm>
                <a:prstGeom prst="rect"/>
              </p:spPr>
            </p:pic>
          </mc:Fallback>
        </mc:AlternateContent>
      </p:grpSp>
      <p:grpSp>
        <p:nvGrpSpPr>
          <p:cNvPr id="128" name="Group 127"/>
          <p:cNvGrpSpPr/>
          <p:nvPr/>
        </p:nvGrpSpPr>
        <p:grpSpPr>
          <a:xfrm>
            <a:off x="9676331" y="672545"/>
            <a:ext cx="653040" cy="325440"/>
            <a:chOff x="9676331" y="672545"/>
            <a:chExt cx="653040" cy="325440"/>
          </a:xfrm>
        </p:grpSpPr>
        <mc:AlternateContent xmlns:mc="http://schemas.openxmlformats.org/markup-compatibility/2006" xmlns:p14="http://schemas.microsoft.com/office/powerpoint/2010/main">
          <mc:Choice Requires="p14">
            <p:contentPart r:id="rId86" p14:bwMode="auto">
              <p14:nvContentPartPr>
                <p14:cNvPr id="119" name="Ink 118"/>
                <p14:cNvContentPartPr/>
                <p14:nvPr/>
              </p14:nvContentPartPr>
              <p14:xfrm>
                <a:off x="9676331" y="672545"/>
                <a:ext cx="131760" cy="325440"/>
              </p14:xfrm>
            </p:contentPart>
          </mc:Choice>
          <mc:Fallback xmlns="">
            <p:pic>
              <p:nvPicPr>
                <p:cNvPr id="119" name="Ink 118"/>
              </p:nvPicPr>
              <p:blipFill>
                <a:blip r:embed="rId87"/>
              </p:blipFill>
              <p:spPr>
                <a:xfrm>
                  <a:off x="9676331" y="672545"/>
                  <a:ext cx="131760" cy="32544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120" name="Ink 119"/>
                <p14:cNvContentPartPr/>
                <p14:nvPr/>
              </p14:nvContentPartPr>
              <p14:xfrm>
                <a:off x="9872531" y="817265"/>
                <a:ext cx="138240" cy="14400"/>
              </p14:xfrm>
            </p:contentPart>
          </mc:Choice>
          <mc:Fallback xmlns="">
            <p:pic>
              <p:nvPicPr>
                <p:cNvPr id="120" name="Ink 119"/>
              </p:nvPicPr>
              <p:blipFill>
                <a:blip r:embed="rId89"/>
              </p:blipFill>
              <p:spPr>
                <a:xfrm>
                  <a:off x="9872531" y="817265"/>
                  <a:ext cx="138240" cy="1440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121" name="Ink 120"/>
                <p14:cNvContentPartPr/>
                <p14:nvPr/>
              </p14:nvContentPartPr>
              <p14:xfrm>
                <a:off x="10115891" y="695225"/>
                <a:ext cx="83880" cy="230400"/>
              </p14:xfrm>
            </p:contentPart>
          </mc:Choice>
          <mc:Fallback xmlns="">
            <p:pic>
              <p:nvPicPr>
                <p:cNvPr id="121" name="Ink 120"/>
              </p:nvPicPr>
              <p:blipFill>
                <a:blip r:embed="rId91"/>
              </p:blipFill>
              <p:spPr>
                <a:xfrm>
                  <a:off x="10115891" y="695225"/>
                  <a:ext cx="83880" cy="2304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122" name="Ink 121"/>
                <p14:cNvContentPartPr/>
                <p14:nvPr/>
              </p14:nvContentPartPr>
              <p14:xfrm>
                <a:off x="10229651" y="755705"/>
                <a:ext cx="99720" cy="81720"/>
              </p14:xfrm>
            </p:contentPart>
          </mc:Choice>
          <mc:Fallback xmlns="">
            <p:pic>
              <p:nvPicPr>
                <p:cNvPr id="122" name="Ink 121"/>
              </p:nvPicPr>
              <p:blipFill>
                <a:blip r:embed="rId93"/>
              </p:blipFill>
              <p:spPr>
                <a:xfrm>
                  <a:off x="10229651" y="755705"/>
                  <a:ext cx="99720" cy="81720"/>
                </a:xfrm>
                <a:prstGeom prst="rect"/>
              </p:spPr>
            </p:pic>
          </mc:Fallback>
        </mc:AlternateContent>
      </p:grpSp>
      <p:grpSp>
        <p:nvGrpSpPr>
          <p:cNvPr id="127" name="Group 126"/>
          <p:cNvGrpSpPr/>
          <p:nvPr/>
        </p:nvGrpSpPr>
        <p:grpSpPr>
          <a:xfrm>
            <a:off x="6006851" y="4191905"/>
            <a:ext cx="569880" cy="336960"/>
            <a:chOff x="6006851" y="4191905"/>
            <a:chExt cx="569880" cy="336960"/>
          </a:xfrm>
        </p:grpSpPr>
        <mc:AlternateContent xmlns:mc="http://schemas.openxmlformats.org/markup-compatibility/2006" xmlns:p14="http://schemas.microsoft.com/office/powerpoint/2010/main">
          <mc:Choice Requires="p14">
            <p:contentPart r:id="rId94" p14:bwMode="auto">
              <p14:nvContentPartPr>
                <p14:cNvPr id="123" name="Ink 122"/>
                <p14:cNvContentPartPr/>
                <p14:nvPr/>
              </p14:nvContentPartPr>
              <p14:xfrm>
                <a:off x="6006851" y="4259225"/>
                <a:ext cx="107640" cy="258840"/>
              </p14:xfrm>
            </p:contentPart>
          </mc:Choice>
          <mc:Fallback xmlns="">
            <p:pic>
              <p:nvPicPr>
                <p:cNvPr id="123" name="Ink 122"/>
              </p:nvPicPr>
              <p:blipFill>
                <a:blip r:embed="rId95"/>
              </p:blipFill>
              <p:spPr>
                <a:xfrm>
                  <a:off x="6006851" y="4259225"/>
                  <a:ext cx="107640" cy="25884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124" name="Ink 123"/>
                <p14:cNvContentPartPr/>
                <p14:nvPr/>
              </p14:nvContentPartPr>
              <p14:xfrm>
                <a:off x="6194771" y="4370105"/>
                <a:ext cx="123480" cy="25560"/>
              </p14:xfrm>
            </p:contentPart>
          </mc:Choice>
          <mc:Fallback xmlns="">
            <p:pic>
              <p:nvPicPr>
                <p:cNvPr id="124" name="Ink 123"/>
              </p:nvPicPr>
              <p:blipFill>
                <a:blip r:embed="rId97"/>
              </p:blipFill>
              <p:spPr>
                <a:xfrm>
                  <a:off x="6194771" y="4370105"/>
                  <a:ext cx="123480" cy="2556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25" name="Ink 124"/>
                <p14:cNvContentPartPr/>
                <p14:nvPr/>
              </p14:nvContentPartPr>
              <p14:xfrm>
                <a:off x="6342731" y="4191905"/>
                <a:ext cx="93600" cy="336960"/>
              </p14:xfrm>
            </p:contentPart>
          </mc:Choice>
          <mc:Fallback xmlns="">
            <p:pic>
              <p:nvPicPr>
                <p:cNvPr id="125" name="Ink 124"/>
              </p:nvPicPr>
              <p:blipFill>
                <a:blip r:embed="rId99"/>
              </p:blipFill>
              <p:spPr>
                <a:xfrm>
                  <a:off x="6342731" y="4191905"/>
                  <a:ext cx="93600" cy="33696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26" name="Ink 125"/>
                <p14:cNvContentPartPr/>
                <p14:nvPr/>
              </p14:nvContentPartPr>
              <p14:xfrm>
                <a:off x="6429851" y="4355705"/>
                <a:ext cx="146880" cy="172080"/>
              </p14:xfrm>
            </p:contentPart>
          </mc:Choice>
          <mc:Fallback xmlns="">
            <p:pic>
              <p:nvPicPr>
                <p:cNvPr id="126" name="Ink 125"/>
              </p:nvPicPr>
              <p:blipFill>
                <a:blip r:embed="rId101"/>
              </p:blipFill>
              <p:spPr>
                <a:xfrm>
                  <a:off x="6429851" y="4355705"/>
                  <a:ext cx="146880" cy="172080"/>
                </a:xfrm>
                <a:prstGeom prst="rect"/>
              </p:spPr>
            </p:pic>
          </mc:Fallback>
        </mc:AlternateContent>
      </p:grpSp>
      <mc:AlternateContent xmlns:mc="http://schemas.openxmlformats.org/markup-compatibility/2006" xmlns:p14="http://schemas.microsoft.com/office/powerpoint/2010/main">
        <mc:Choice Requires="p14">
          <p:contentPart r:id="rId102" p14:bwMode="auto">
            <p14:nvContentPartPr>
              <p14:cNvPr id="129" name="Ink 128"/>
              <p14:cNvContentPartPr/>
              <p14:nvPr/>
            </p14:nvContentPartPr>
            <p14:xfrm>
              <a:off x="7404011" y="4085705"/>
              <a:ext cx="242280" cy="263880"/>
            </p14:xfrm>
          </p:contentPart>
        </mc:Choice>
        <mc:Fallback xmlns="">
          <p:pic>
            <p:nvPicPr>
              <p:cNvPr id="129" name="Ink 128"/>
            </p:nvPicPr>
            <p:blipFill>
              <a:blip r:embed="rId103"/>
            </p:blipFill>
            <p:spPr>
              <a:xfrm>
                <a:off x="7404011" y="4085705"/>
                <a:ext cx="242280" cy="26388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30" name="Ink 129"/>
              <p14:cNvContentPartPr/>
              <p14:nvPr/>
            </p14:nvContentPartPr>
            <p14:xfrm>
              <a:off x="9613331" y="1918145"/>
              <a:ext cx="361800" cy="380160"/>
            </p14:xfrm>
          </p:contentPart>
        </mc:Choice>
        <mc:Fallback xmlns="">
          <p:pic>
            <p:nvPicPr>
              <p:cNvPr id="130" name="Ink 129"/>
            </p:nvPicPr>
            <p:blipFill>
              <a:blip r:embed="rId105"/>
            </p:blipFill>
            <p:spPr>
              <a:xfrm>
                <a:off x="9613331" y="1918145"/>
                <a:ext cx="361800" cy="380160"/>
              </a:xfrm>
              <a:prstGeom prst="rect"/>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p:cNvPicPr>
            <a:picLocks noChangeAspect="1"/>
          </p:cNvPicPr>
          <p:nvPr/>
        </p:nvPicPr>
        <p:blipFill>
          <a:blip r:embed="rId1"/>
          <a:stretch>
            <a:fillRect/>
          </a:stretch>
        </p:blipFill>
        <p:spPr>
          <a:xfrm>
            <a:off x="661015" y="441057"/>
            <a:ext cx="5314989" cy="5134013"/>
          </a:xfrm>
          <a:prstGeom prst="rect">
            <a:avLst/>
          </a:prstGeom>
        </p:spPr>
      </p:pic>
      <p:pic>
        <p:nvPicPr>
          <p:cNvPr id="9" name="Picture 8"/>
          <p:cNvPicPr>
            <a:picLocks noChangeAspect="1"/>
          </p:cNvPicPr>
          <p:nvPr/>
        </p:nvPicPr>
        <p:blipFill>
          <a:blip r:embed="rId2"/>
          <a:stretch>
            <a:fillRect/>
          </a:stretch>
        </p:blipFill>
        <p:spPr>
          <a:xfrm>
            <a:off x="6258859" y="441057"/>
            <a:ext cx="5272126" cy="507686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p:cNvPicPr>
            <a:picLocks noChangeAspect="1"/>
          </p:cNvPicPr>
          <p:nvPr/>
        </p:nvPicPr>
        <p:blipFill>
          <a:blip r:embed="rId1"/>
          <a:stretch>
            <a:fillRect/>
          </a:stretch>
        </p:blipFill>
        <p:spPr>
          <a:xfrm>
            <a:off x="857212" y="755815"/>
            <a:ext cx="5238788" cy="5072100"/>
          </a:xfrm>
          <a:prstGeom prst="rect">
            <a:avLst/>
          </a:prstGeom>
        </p:spPr>
      </p:pic>
      <p:pic>
        <p:nvPicPr>
          <p:cNvPr id="6" name="Picture 5"/>
          <p:cNvPicPr>
            <a:picLocks noChangeAspect="1"/>
          </p:cNvPicPr>
          <p:nvPr/>
        </p:nvPicPr>
        <p:blipFill>
          <a:blip r:embed="rId2"/>
          <a:stretch>
            <a:fillRect/>
          </a:stretch>
        </p:blipFill>
        <p:spPr>
          <a:xfrm>
            <a:off x="6650812" y="865354"/>
            <a:ext cx="5176875" cy="496256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2634054" cy="369332"/>
          </a:xfrm>
          <a:prstGeom prst="rect">
            <a:avLst/>
          </a:prstGeom>
          <a:noFill/>
        </p:spPr>
        <p:txBody>
          <a:bodyPr wrap="none" rtlCol="0">
            <a:spAutoFit/>
          </a:bodyPr>
          <a:lstStyle/>
          <a:p>
            <a:r>
              <a:rPr lang="en-US" dirty="0"/>
              <a:t>Input adjacency matrices</a:t>
            </a:r>
            <a:endParaRPr lang="en-US" dirty="0"/>
          </a:p>
        </p:txBody>
      </p:sp>
      <p:sp>
        <p:nvSpPr>
          <p:cNvPr id="13" name="TextBox 12"/>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sp>
        <p:nvSpPr>
          <p:cNvPr id="17" name="TextBox 16"/>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endParaRPr lang="en-US" altLang="zh-CN" dirty="0"/>
          </a:p>
        </p:txBody>
      </p:sp>
      <p:pic>
        <p:nvPicPr>
          <p:cNvPr id="9" name="Picture 8"/>
          <p:cNvPicPr>
            <a:picLocks noChangeAspect="1"/>
          </p:cNvPicPr>
          <p:nvPr/>
        </p:nvPicPr>
        <p:blipFill>
          <a:blip r:embed="rId1"/>
          <a:stretch>
            <a:fillRect/>
          </a:stretch>
        </p:blipFill>
        <p:spPr>
          <a:xfrm>
            <a:off x="604327" y="183601"/>
            <a:ext cx="5681704" cy="5200688"/>
          </a:xfrm>
          <a:prstGeom prst="rect">
            <a:avLst/>
          </a:prstGeom>
        </p:spPr>
      </p:pic>
      <p:pic>
        <p:nvPicPr>
          <p:cNvPr id="3" name="Picture 2"/>
          <p:cNvPicPr>
            <a:picLocks noChangeAspect="1"/>
          </p:cNvPicPr>
          <p:nvPr/>
        </p:nvPicPr>
        <p:blipFill>
          <a:blip r:embed="rId2"/>
          <a:stretch>
            <a:fillRect/>
          </a:stretch>
        </p:blipFill>
        <p:spPr>
          <a:xfrm>
            <a:off x="6294671" y="3429000"/>
            <a:ext cx="5357852" cy="2824183"/>
          </a:xfrm>
          <a:prstGeom prst="rect">
            <a:avLst/>
          </a:prstGeom>
        </p:spPr>
      </p:pic>
      <p:pic>
        <p:nvPicPr>
          <p:cNvPr id="6" name="Picture 5"/>
          <p:cNvPicPr>
            <a:picLocks noChangeAspect="1"/>
          </p:cNvPicPr>
          <p:nvPr/>
        </p:nvPicPr>
        <p:blipFill>
          <a:blip r:embed="rId3"/>
          <a:stretch>
            <a:fillRect/>
          </a:stretch>
        </p:blipFill>
        <p:spPr>
          <a:xfrm>
            <a:off x="6445134" y="28985"/>
            <a:ext cx="5386427" cy="289085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81024" y="1207276"/>
            <a:ext cx="5214976" cy="4900648"/>
          </a:xfrm>
          <a:prstGeom prst="rect">
            <a:avLst/>
          </a:prstGeom>
        </p:spPr>
      </p:pic>
      <mc:AlternateContent xmlns:mc="http://schemas.openxmlformats.org/markup-compatibility/2006" xmlns:p14="http://schemas.microsoft.com/office/powerpoint/2010/main">
        <mc:Choice Requires="p14">
          <p:contentPart r:id="rId2" p14:bwMode="auto">
            <p14:nvContentPartPr>
              <p14:cNvPr id="9" name="Ink 8"/>
              <p14:cNvContentPartPr/>
              <p14:nvPr/>
            </p14:nvContentPartPr>
            <p14:xfrm>
              <a:off x="6850947" y="1399078"/>
              <a:ext cx="4438080" cy="4276800"/>
            </p14:xfrm>
          </p:contentPart>
        </mc:Choice>
        <mc:Fallback xmlns="">
          <p:pic>
            <p:nvPicPr>
              <p:cNvPr id="9" name="Ink 8"/>
            </p:nvPicPr>
            <p:blipFill>
              <a:blip r:embed="rId3"/>
            </p:blipFill>
            <p:spPr>
              <a:xfrm>
                <a:off x="6850947" y="1399078"/>
                <a:ext cx="4438080" cy="4276800"/>
              </a:xfrm>
              <a:prstGeom prst="rect"/>
            </p:spPr>
          </p:pic>
        </mc:Fallback>
      </mc:AlternateContent>
      <p:grpSp>
        <p:nvGrpSpPr>
          <p:cNvPr id="17" name="Group 16"/>
          <p:cNvGrpSpPr/>
          <p:nvPr/>
        </p:nvGrpSpPr>
        <p:grpSpPr>
          <a:xfrm>
            <a:off x="6955347" y="1067158"/>
            <a:ext cx="4595400" cy="4338720"/>
            <a:chOff x="6955347" y="1067158"/>
            <a:chExt cx="4595400" cy="4338720"/>
          </a:xfrm>
        </p:grpSpPr>
        <mc:AlternateContent xmlns:mc="http://schemas.openxmlformats.org/markup-compatibility/2006" xmlns:p14="http://schemas.microsoft.com/office/powerpoint/2010/main">
          <mc:Choice Requires="p14">
            <p:contentPart r:id="rId4" p14:bwMode="auto">
              <p14:nvContentPartPr>
                <p14:cNvPr id="10" name="Ink 9"/>
                <p14:cNvContentPartPr/>
                <p14:nvPr/>
              </p14:nvContentPartPr>
              <p14:xfrm>
                <a:off x="6955347" y="1067158"/>
                <a:ext cx="4595400" cy="4338720"/>
              </p14:xfrm>
            </p:contentPart>
          </mc:Choice>
          <mc:Fallback xmlns="">
            <p:pic>
              <p:nvPicPr>
                <p:cNvPr id="10" name="Ink 9"/>
              </p:nvPicPr>
              <p:blipFill>
                <a:blip r:embed="rId5"/>
              </p:blipFill>
              <p:spPr>
                <a:xfrm>
                  <a:off x="6955347" y="1067158"/>
                  <a:ext cx="4595400" cy="43387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6" name="Ink 15"/>
                <p14:cNvContentPartPr/>
                <p14:nvPr/>
              </p14:nvContentPartPr>
              <p14:xfrm>
                <a:off x="9054507" y="2814238"/>
                <a:ext cx="2246760" cy="140760"/>
              </p14:xfrm>
            </p:contentPart>
          </mc:Choice>
          <mc:Fallback xmlns="">
            <p:pic>
              <p:nvPicPr>
                <p:cNvPr id="16" name="Ink 15"/>
              </p:nvPicPr>
              <p:blipFill>
                <a:blip r:embed="rId7"/>
              </p:blipFill>
              <p:spPr>
                <a:xfrm>
                  <a:off x="9054507" y="2814238"/>
                  <a:ext cx="2246760" cy="140760"/>
                </a:xfrm>
                <a:prstGeom prst="rect"/>
              </p:spPr>
            </p:pic>
          </mc:Fallback>
        </mc:AlternateContent>
      </p:grpSp>
      <p:grpSp>
        <p:nvGrpSpPr>
          <p:cNvPr id="32" name="Group 31"/>
          <p:cNvGrpSpPr/>
          <p:nvPr/>
        </p:nvGrpSpPr>
        <p:grpSpPr>
          <a:xfrm>
            <a:off x="7424067" y="1991638"/>
            <a:ext cx="1783440" cy="3436920"/>
            <a:chOff x="7424067" y="1991638"/>
            <a:chExt cx="1783440" cy="3436920"/>
          </a:xfrm>
        </p:grpSpPr>
        <mc:AlternateContent xmlns:mc="http://schemas.openxmlformats.org/markup-compatibility/2006" xmlns:p14="http://schemas.microsoft.com/office/powerpoint/2010/main">
          <mc:Choice Requires="p14">
            <p:contentPart r:id="rId8" p14:bwMode="auto">
              <p14:nvContentPartPr>
                <p14:cNvPr id="19" name="Ink 18"/>
                <p14:cNvContentPartPr/>
                <p14:nvPr/>
              </p14:nvContentPartPr>
              <p14:xfrm>
                <a:off x="9077547" y="2948158"/>
                <a:ext cx="129960" cy="2480400"/>
              </p14:xfrm>
            </p:contentPart>
          </mc:Choice>
          <mc:Fallback xmlns="">
            <p:pic>
              <p:nvPicPr>
                <p:cNvPr id="19" name="Ink 18"/>
              </p:nvPicPr>
              <p:blipFill>
                <a:blip r:embed="rId9"/>
              </p:blipFill>
              <p:spPr>
                <a:xfrm>
                  <a:off x="9077547" y="2948158"/>
                  <a:ext cx="129960" cy="24804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0" name="Ink 19"/>
                <p14:cNvContentPartPr/>
                <p14:nvPr/>
              </p14:nvContentPartPr>
              <p14:xfrm>
                <a:off x="7424067" y="2048518"/>
                <a:ext cx="168120" cy="278280"/>
              </p14:xfrm>
            </p:contentPart>
          </mc:Choice>
          <mc:Fallback xmlns="">
            <p:pic>
              <p:nvPicPr>
                <p:cNvPr id="20" name="Ink 19"/>
              </p:nvPicPr>
              <p:blipFill>
                <a:blip r:embed="rId11"/>
              </p:blipFill>
              <p:spPr>
                <a:xfrm>
                  <a:off x="7424067" y="2048518"/>
                  <a:ext cx="168120" cy="2782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1" name="Ink 20"/>
                <p14:cNvContentPartPr/>
                <p14:nvPr/>
              </p14:nvContentPartPr>
              <p14:xfrm>
                <a:off x="7451787" y="2132758"/>
                <a:ext cx="38160" cy="503280"/>
              </p14:xfrm>
            </p:contentPart>
          </mc:Choice>
          <mc:Fallback xmlns="">
            <p:pic>
              <p:nvPicPr>
                <p:cNvPr id="21" name="Ink 20"/>
              </p:nvPicPr>
              <p:blipFill>
                <a:blip r:embed="rId13"/>
              </p:blipFill>
              <p:spPr>
                <a:xfrm>
                  <a:off x="7451787" y="2132758"/>
                  <a:ext cx="38160" cy="50328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3" name="Ink 22"/>
                <p14:cNvContentPartPr/>
                <p14:nvPr/>
              </p14:nvContentPartPr>
              <p14:xfrm>
                <a:off x="7772547" y="2146078"/>
                <a:ext cx="241560" cy="77760"/>
              </p14:xfrm>
            </p:contentPart>
          </mc:Choice>
          <mc:Fallback xmlns="">
            <p:pic>
              <p:nvPicPr>
                <p:cNvPr id="23" name="Ink 22"/>
              </p:nvPicPr>
              <p:blipFill>
                <a:blip r:embed="rId15"/>
              </p:blipFill>
              <p:spPr>
                <a:xfrm>
                  <a:off x="7772547" y="2146078"/>
                  <a:ext cx="241560" cy="777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4" name="Ink 23"/>
                <p14:cNvContentPartPr/>
                <p14:nvPr/>
              </p14:nvContentPartPr>
              <p14:xfrm>
                <a:off x="7776507" y="2293318"/>
                <a:ext cx="228240" cy="45720"/>
              </p14:xfrm>
            </p:contentPart>
          </mc:Choice>
          <mc:Fallback xmlns="">
            <p:pic>
              <p:nvPicPr>
                <p:cNvPr id="24" name="Ink 23"/>
              </p:nvPicPr>
              <p:blipFill>
                <a:blip r:embed="rId17"/>
              </p:blipFill>
              <p:spPr>
                <a:xfrm>
                  <a:off x="7776507" y="2293318"/>
                  <a:ext cx="228240" cy="457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5" name="Ink 24"/>
                <p14:cNvContentPartPr/>
                <p14:nvPr/>
              </p14:nvContentPartPr>
              <p14:xfrm>
                <a:off x="8254947" y="2124118"/>
                <a:ext cx="175680" cy="239040"/>
              </p14:xfrm>
            </p:contentPart>
          </mc:Choice>
          <mc:Fallback xmlns="">
            <p:pic>
              <p:nvPicPr>
                <p:cNvPr id="25" name="Ink 24"/>
              </p:nvPicPr>
              <p:blipFill>
                <a:blip r:embed="rId19"/>
              </p:blipFill>
              <p:spPr>
                <a:xfrm>
                  <a:off x="8254947" y="2124118"/>
                  <a:ext cx="175680" cy="23904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6" name="Ink 25"/>
                <p14:cNvContentPartPr/>
                <p14:nvPr/>
              </p14:nvContentPartPr>
              <p14:xfrm>
                <a:off x="8525307" y="2267398"/>
                <a:ext cx="16560" cy="16200"/>
              </p14:xfrm>
            </p:contentPart>
          </mc:Choice>
          <mc:Fallback xmlns="">
            <p:pic>
              <p:nvPicPr>
                <p:cNvPr id="26" name="Ink 25"/>
              </p:nvPicPr>
              <p:blipFill>
                <a:blip r:embed="rId21"/>
              </p:blipFill>
              <p:spPr>
                <a:xfrm>
                  <a:off x="8525307" y="2267398"/>
                  <a:ext cx="16560" cy="162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8" name="Ink 27"/>
                <p14:cNvContentPartPr/>
                <p14:nvPr/>
              </p14:nvContentPartPr>
              <p14:xfrm>
                <a:off x="8764347" y="2004238"/>
                <a:ext cx="131400" cy="392400"/>
              </p14:xfrm>
            </p:contentPart>
          </mc:Choice>
          <mc:Fallback xmlns="">
            <p:pic>
              <p:nvPicPr>
                <p:cNvPr id="28" name="Ink 27"/>
              </p:nvPicPr>
              <p:blipFill>
                <a:blip r:embed="rId23"/>
              </p:blipFill>
              <p:spPr>
                <a:xfrm>
                  <a:off x="8764347" y="2004238"/>
                  <a:ext cx="131400" cy="3924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9" name="Ink 28"/>
                <p14:cNvContentPartPr/>
                <p14:nvPr/>
              </p14:nvContentPartPr>
              <p14:xfrm>
                <a:off x="8761467" y="1991638"/>
                <a:ext cx="174240" cy="47160"/>
              </p14:xfrm>
            </p:contentPart>
          </mc:Choice>
          <mc:Fallback xmlns="">
            <p:pic>
              <p:nvPicPr>
                <p:cNvPr id="29" name="Ink 28"/>
              </p:nvPicPr>
              <p:blipFill>
                <a:blip r:embed="rId25"/>
              </p:blipFill>
              <p:spPr>
                <a:xfrm>
                  <a:off x="8761467" y="1991638"/>
                  <a:ext cx="174240" cy="47160"/>
                </a:xfrm>
                <a:prstGeom prst="rect"/>
              </p:spPr>
            </p:pic>
          </mc:Fallback>
        </mc:AlternateContent>
      </p:grpSp>
      <mc:AlternateContent xmlns:mc="http://schemas.openxmlformats.org/markup-compatibility/2006" xmlns:p14="http://schemas.microsoft.com/office/powerpoint/2010/main">
        <mc:Choice Requires="p14">
          <p:contentPart r:id="rId26" p14:bwMode="auto">
            <p14:nvContentPartPr>
              <p14:cNvPr id="33" name="Ink 32"/>
              <p14:cNvContentPartPr/>
              <p14:nvPr/>
            </p14:nvContentPartPr>
            <p14:xfrm>
              <a:off x="10138107" y="3760318"/>
              <a:ext cx="187920" cy="228240"/>
            </p14:xfrm>
          </p:contentPart>
        </mc:Choice>
        <mc:Fallback xmlns="">
          <p:pic>
            <p:nvPicPr>
              <p:cNvPr id="33" name="Ink 32"/>
            </p:nvPicPr>
            <p:blipFill>
              <a:blip r:embed="rId27"/>
            </p:blipFill>
            <p:spPr>
              <a:xfrm>
                <a:off x="10138107" y="3760318"/>
                <a:ext cx="187920" cy="228240"/>
              </a:xfrm>
              <a:prstGeom prst="rect"/>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p:cNvPicPr>
            <a:picLocks noChangeAspect="1"/>
          </p:cNvPicPr>
          <p:nvPr/>
        </p:nvPicPr>
        <p:blipFill>
          <a:blip r:embed="rId1"/>
          <a:stretch>
            <a:fillRect/>
          </a:stretch>
        </p:blipFill>
        <p:spPr>
          <a:xfrm>
            <a:off x="842924" y="429082"/>
            <a:ext cx="5253076" cy="5062575"/>
          </a:xfrm>
          <a:prstGeom prst="rect">
            <a:avLst/>
          </a:prstGeom>
        </p:spPr>
      </p:pic>
      <p:pic>
        <p:nvPicPr>
          <p:cNvPr id="11" name="Picture 10"/>
          <p:cNvPicPr>
            <a:picLocks noChangeAspect="1"/>
          </p:cNvPicPr>
          <p:nvPr/>
        </p:nvPicPr>
        <p:blipFill>
          <a:blip r:embed="rId2"/>
          <a:stretch>
            <a:fillRect/>
          </a:stretch>
        </p:blipFill>
        <p:spPr>
          <a:xfrm>
            <a:off x="6366491" y="386220"/>
            <a:ext cx="5219738" cy="51054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7151652" cy="6858000"/>
          </a:xfrm>
          <a:prstGeom prst="rect">
            <a:avLst/>
          </a:prstGeom>
        </p:spPr>
      </p:pic>
      <p:pic>
        <p:nvPicPr>
          <p:cNvPr id="8" name="Picture 7"/>
          <p:cNvPicPr>
            <a:picLocks noChangeAspect="1"/>
          </p:cNvPicPr>
          <p:nvPr/>
        </p:nvPicPr>
        <p:blipFill>
          <a:blip r:embed="rId2"/>
          <a:stretch>
            <a:fillRect/>
          </a:stretch>
        </p:blipFill>
        <p:spPr>
          <a:xfrm>
            <a:off x="7591760" y="5260437"/>
            <a:ext cx="3966207" cy="141745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p:cNvPicPr>
            <a:picLocks noChangeAspect="1"/>
          </p:cNvPicPr>
          <p:nvPr/>
        </p:nvPicPr>
        <p:blipFill>
          <a:blip r:embed="rId1"/>
          <a:stretch>
            <a:fillRect/>
          </a:stretch>
        </p:blipFill>
        <p:spPr>
          <a:xfrm>
            <a:off x="981650" y="592173"/>
            <a:ext cx="5200688" cy="5057812"/>
          </a:xfrm>
          <a:prstGeom prst="rect">
            <a:avLst/>
          </a:prstGeom>
        </p:spPr>
      </p:pic>
      <p:pic>
        <p:nvPicPr>
          <p:cNvPr id="4" name="Picture 3"/>
          <p:cNvPicPr>
            <a:picLocks noChangeAspect="1"/>
          </p:cNvPicPr>
          <p:nvPr/>
        </p:nvPicPr>
        <p:blipFill>
          <a:blip r:embed="rId2"/>
          <a:stretch>
            <a:fillRect/>
          </a:stretch>
        </p:blipFill>
        <p:spPr>
          <a:xfrm>
            <a:off x="6421736" y="592173"/>
            <a:ext cx="5200688" cy="493874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60336" y="5514946"/>
            <a:ext cx="2634054" cy="369332"/>
          </a:xfrm>
          <a:prstGeom prst="rect">
            <a:avLst/>
          </a:prstGeom>
          <a:noFill/>
        </p:spPr>
        <p:txBody>
          <a:bodyPr wrap="none" rtlCol="0">
            <a:spAutoFit/>
          </a:bodyPr>
          <a:lstStyle/>
          <a:p>
            <a:r>
              <a:rPr lang="en-US" dirty="0"/>
              <a:t>Input adjacency matrices</a:t>
            </a:r>
            <a:endParaRPr lang="en-US" dirty="0"/>
          </a:p>
        </p:txBody>
      </p:sp>
      <p:sp>
        <p:nvSpPr>
          <p:cNvPr id="13" name="TextBox 12"/>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sp>
        <p:nvSpPr>
          <p:cNvPr id="17" name="TextBox 16"/>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endParaRPr lang="en-US" altLang="zh-CN" dirty="0"/>
          </a:p>
        </p:txBody>
      </p:sp>
      <p:pic>
        <p:nvPicPr>
          <p:cNvPr id="8" name="Picture 7"/>
          <p:cNvPicPr>
            <a:picLocks noChangeAspect="1"/>
          </p:cNvPicPr>
          <p:nvPr/>
        </p:nvPicPr>
        <p:blipFill>
          <a:blip r:embed="rId1"/>
          <a:stretch>
            <a:fillRect/>
          </a:stretch>
        </p:blipFill>
        <p:spPr>
          <a:xfrm>
            <a:off x="778154" y="614298"/>
            <a:ext cx="5214976" cy="4900648"/>
          </a:xfrm>
          <a:prstGeom prst="rect">
            <a:avLst/>
          </a:prstGeom>
        </p:spPr>
      </p:pic>
      <p:pic>
        <p:nvPicPr>
          <p:cNvPr id="4" name="Picture 3"/>
          <p:cNvPicPr>
            <a:picLocks noChangeAspect="1"/>
          </p:cNvPicPr>
          <p:nvPr/>
        </p:nvPicPr>
        <p:blipFill>
          <a:blip r:embed="rId2"/>
          <a:stretch>
            <a:fillRect/>
          </a:stretch>
        </p:blipFill>
        <p:spPr>
          <a:xfrm>
            <a:off x="6289908" y="3437581"/>
            <a:ext cx="5367377" cy="2867046"/>
          </a:xfrm>
          <a:prstGeom prst="rect">
            <a:avLst/>
          </a:prstGeom>
        </p:spPr>
      </p:pic>
      <p:pic>
        <p:nvPicPr>
          <p:cNvPr id="7" name="Picture 6"/>
          <p:cNvPicPr>
            <a:picLocks noChangeAspect="1"/>
          </p:cNvPicPr>
          <p:nvPr/>
        </p:nvPicPr>
        <p:blipFill>
          <a:blip r:embed="rId3"/>
          <a:stretch>
            <a:fillRect/>
          </a:stretch>
        </p:blipFill>
        <p:spPr>
          <a:xfrm>
            <a:off x="6198872" y="0"/>
            <a:ext cx="5329276" cy="294324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New s</a:t>
            </a:r>
            <a:r>
              <a:rPr lang="en-US" dirty="0"/>
              <a:t>ampling strategy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Fit </a:t>
                </a:r>
                <a14:m>
                  <m:oMath xmlns:m="http://schemas.openxmlformats.org/officeDocument/2006/math">
                    <m:r>
                      <a:rPr lang="en-US" b="0" i="1" smtClean="0">
                        <a:latin typeface="Cambria Math" panose="02040503050406030204" pitchFamily="18" charset="0"/>
                      </a:rPr>
                      <m:t>𝑁</m:t>
                    </m:r>
                  </m:oMath>
                </a14:m>
                <a:r>
                  <a:rPr lang="en-US" dirty="0"/>
                  <a:t> (node number) Gaussian distribution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𝑖</m:t>
                        </m:r>
                      </m:sub>
                    </m:sSub>
                  </m:oMath>
                </a14:m>
                <a:r>
                  <a:rPr lang="en-US" dirty="0"/>
                  <a:t> from each of </a:t>
                </a:r>
                <a14:m>
                  <m:oMath xmlns:m="http://schemas.openxmlformats.org/officeDocument/2006/math">
                    <m:r>
                      <a:rPr lang="en-US" b="0" i="1" smtClean="0">
                        <a:latin typeface="Cambria Math" panose="02040503050406030204" pitchFamily="18" charset="0"/>
                      </a:rPr>
                      <m:t>𝑁</m:t>
                    </m:r>
                  </m:oMath>
                </a14:m>
                <a:r>
                  <a:rPr lang="en-US" dirty="0"/>
                  <a:t> rows of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a14:m>
                <a:r>
                  <a:rPr lang="en-US" dirty="0"/>
                  <a:t> from the </a:t>
                </a:r>
                <a14:m>
                  <m:oMath xmlns:m="http://schemas.openxmlformats.org/officeDocument/2006/math">
                    <m:r>
                      <a:rPr lang="en-US" altLang="zh-CN" i="1">
                        <a:latin typeface="Cambria Math" panose="02040503050406030204" pitchFamily="18" charset="0"/>
                      </a:rPr>
                      <m:t>𝑁</m:t>
                    </m:r>
                    <m:r>
                      <a:rPr lang="en-US" altLang="zh-CN" b="0" i="0" smtClean="0">
                        <a:latin typeface="Cambria Math" panose="02040503050406030204" pitchFamily="18" charset="0"/>
                      </a:rPr>
                      <m:t> </m:t>
                    </m:r>
                  </m:oMath>
                </a14:m>
                <a:r>
                  <a:rPr lang="en-US" altLang="zh-CN" dirty="0"/>
                  <a:t>Gaussian distribution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altLang="zh-CN" i="1">
                            <a:latin typeface="Cambria Math" panose="02040503050406030204" pitchFamily="18" charset="0"/>
                            <a:ea typeface="Cambria Math" panose="02040503050406030204" pitchFamily="18" charset="0"/>
                          </a:rPr>
                          <m:t>𝑖</m:t>
                        </m:r>
                      </m:sub>
                    </m:sSub>
                  </m:oMath>
                </a14:m>
                <a:r>
                  <a:rPr lang="en-US" altLang="zh-CN" dirty="0"/>
                  <a:t>.</a:t>
                </a:r>
                <a:endParaRPr lang="en-US" altLang="zh-CN" dirty="0"/>
              </a:p>
              <a:p>
                <a:r>
                  <a:rPr lang="en-US" altLang="zh-CN" dirty="0"/>
                  <a:t>Concatenate the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b="0" i="1" smtClean="0">
                            <a:latin typeface="Cambria Math" panose="02040503050406030204" pitchFamily="18" charset="0"/>
                            <a:ea typeface="Cambria Math" panose="02040503050406030204" pitchFamily="18" charset="0"/>
                          </a:rPr>
                          <m:t>𝑖</m:t>
                        </m:r>
                      </m:sub>
                    </m:sSub>
                  </m:oMath>
                </a14:m>
                <a:r>
                  <a:rPr lang="en-US" dirty="0"/>
                  <a:t> by row to get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i="1">
                            <a:latin typeface="Cambria Math" panose="02040503050406030204" pitchFamily="18" charset="0"/>
                            <a:ea typeface="Cambria Math" panose="02040503050406030204" pitchFamily="18" charset="0"/>
                          </a:rPr>
                          <m:t>𝑠𝑎𝑚𝑝𝑙𝑒</m:t>
                        </m:r>
                      </m:sub>
                    </m:sSub>
                  </m:oMath>
                </a14:m>
                <a:r>
                  <a:rPr lang="en-US" dirty="0"/>
                  <a:t>.</a:t>
                </a:r>
                <a:endParaRPr lang="en-US" dirty="0"/>
              </a:p>
              <a:p>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921327" y="534381"/>
            <a:ext cx="5132866" cy="4857808"/>
          </a:xfrm>
        </p:spPr>
      </p:pic>
      <p:pic>
        <p:nvPicPr>
          <p:cNvPr id="7" name="Picture 6"/>
          <p:cNvPicPr>
            <a:picLocks noChangeAspect="1"/>
          </p:cNvPicPr>
          <p:nvPr/>
        </p:nvPicPr>
        <p:blipFill>
          <a:blip r:embed="rId2"/>
          <a:stretch>
            <a:fillRect/>
          </a:stretch>
        </p:blipFill>
        <p:spPr>
          <a:xfrm>
            <a:off x="6137809" y="482138"/>
            <a:ext cx="5125863" cy="4954385"/>
          </a:xfrm>
          <a:prstGeom prst="rect">
            <a:avLst/>
          </a:prstGeom>
        </p:spPr>
      </p:pic>
      <mc:AlternateContent xmlns:mc="http://schemas.openxmlformats.org/markup-compatibility/2006">
        <mc:Choice xmlns:a14="http://schemas.microsoft.com/office/drawing/2010/main" Requires="a14">
          <p:sp>
            <p:nvSpPr>
              <p:cNvPr id="10" name="TextBox 9"/>
              <p:cNvSpPr txBox="1"/>
              <p:nvPr/>
            </p:nvSpPr>
            <p:spPr>
              <a:xfrm>
                <a:off x="1102823"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1102823" y="5613862"/>
                <a:ext cx="4868244" cy="646331"/>
              </a:xfrm>
              <a:prstGeom prst="rect">
                <a:avLst/>
              </a:prstGeom>
              <a:blipFill rotWithShape="1">
                <a:blip r:embed="rId3"/>
                <a:stretch>
                  <a:fillRect l="-10" t="-71" r="3" b="5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266618"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266618" y="5613862"/>
                <a:ext cx="4868244" cy="646331"/>
              </a:xfrm>
              <a:prstGeom prst="rect">
                <a:avLst/>
              </a:prstGeom>
              <a:blipFill rotWithShape="1">
                <a:blip r:embed="rId4"/>
                <a:stretch>
                  <a:fillRect l="-9" t="-71" r="3" b="56"/>
                </a:stretch>
              </a:blipFill>
            </p:spPr>
            <p:txBody>
              <a:bodyPr/>
              <a:lstStyle/>
              <a:p>
                <a:r>
                  <a:rPr lang="en-US"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008938" y="325390"/>
            <a:ext cx="5219738" cy="5010187"/>
          </a:xfrm>
          <a:prstGeom prst="rect">
            <a:avLst/>
          </a:prstGeom>
        </p:spPr>
      </p:pic>
      <p:pic>
        <p:nvPicPr>
          <p:cNvPr id="10" name="Picture 9"/>
          <p:cNvPicPr>
            <a:picLocks noChangeAspect="1"/>
          </p:cNvPicPr>
          <p:nvPr/>
        </p:nvPicPr>
        <p:blipFill>
          <a:blip r:embed="rId2"/>
          <a:stretch>
            <a:fillRect/>
          </a:stretch>
        </p:blipFill>
        <p:spPr>
          <a:xfrm>
            <a:off x="6377445" y="377778"/>
            <a:ext cx="5167350" cy="4957799"/>
          </a:xfrm>
          <a:prstGeom prst="rect">
            <a:avLst/>
          </a:prstGeom>
        </p:spPr>
      </p:pic>
      <mc:AlternateContent xmlns:mc="http://schemas.openxmlformats.org/markup-compatibility/2006">
        <mc:Choice xmlns:a14="http://schemas.microsoft.com/office/drawing/2010/main" Requires="a14">
          <p:sp>
            <p:nvSpPr>
              <p:cNvPr id="11" name="TextBox 10"/>
              <p:cNvSpPr txBox="1"/>
              <p:nvPr/>
            </p:nvSpPr>
            <p:spPr>
              <a:xfrm>
                <a:off x="1227756" y="5636029"/>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1227756" y="5636029"/>
                <a:ext cx="4868244" cy="646331"/>
              </a:xfrm>
              <a:prstGeom prst="rect">
                <a:avLst/>
              </a:prstGeom>
              <a:blipFill rotWithShape="1">
                <a:blip r:embed="rId3"/>
                <a:stretch>
                  <a:fillRect l="-6" t="-63" b="4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6526998" y="5636028"/>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526998" y="5636028"/>
                <a:ext cx="4868244" cy="646331"/>
              </a:xfrm>
              <a:prstGeom prst="rect">
                <a:avLst/>
              </a:prstGeom>
              <a:blipFill rotWithShape="1">
                <a:blip r:embed="rId4"/>
                <a:stretch>
                  <a:fillRect l="-10" t="-62" r="3" b="47"/>
                </a:stretch>
              </a:blipFill>
            </p:spPr>
            <p:txBody>
              <a:bodyPr/>
              <a:lstStyle/>
              <a:p>
                <a:r>
                  <a:rPr lang="en-US"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9284" y="1119448"/>
            <a:ext cx="5542960" cy="2755302"/>
          </a:xfrm>
          <a:prstGeom prst="rect">
            <a:avLst/>
          </a:prstGeom>
        </p:spPr>
      </p:pic>
      <p:pic>
        <p:nvPicPr>
          <p:cNvPr id="7" name="Picture 6"/>
          <p:cNvPicPr>
            <a:picLocks noChangeAspect="1"/>
          </p:cNvPicPr>
          <p:nvPr/>
        </p:nvPicPr>
        <p:blipFill>
          <a:blip r:embed="rId2"/>
          <a:stretch>
            <a:fillRect/>
          </a:stretch>
        </p:blipFill>
        <p:spPr>
          <a:xfrm>
            <a:off x="6561513" y="1119448"/>
            <a:ext cx="5471203" cy="2756809"/>
          </a:xfrm>
          <a:prstGeom prst="rect">
            <a:avLst/>
          </a:prstGeom>
        </p:spPr>
      </p:pic>
      <p:sp>
        <p:nvSpPr>
          <p:cNvPr id="8" name="TextBox 7"/>
          <p:cNvSpPr txBox="1"/>
          <p:nvPr/>
        </p:nvSpPr>
        <p:spPr>
          <a:xfrm>
            <a:off x="496642" y="4339244"/>
            <a:ext cx="4868244" cy="646331"/>
          </a:xfrm>
          <a:prstGeom prst="rect">
            <a:avLst/>
          </a:prstGeom>
          <a:noFill/>
        </p:spPr>
        <p:txBody>
          <a:bodyPr wrap="square" rtlCol="0">
            <a:spAutoFit/>
          </a:bodyPr>
          <a:lstStyle/>
          <a:p>
            <a:r>
              <a:rPr lang="en-US" dirty="0"/>
              <a:t>The generated adjacency matrices by the old sampling algorithm.</a:t>
            </a:r>
            <a:endParaRPr lang="en-US" dirty="0"/>
          </a:p>
        </p:txBody>
      </p:sp>
      <p:sp>
        <p:nvSpPr>
          <p:cNvPr id="9" name="TextBox 8"/>
          <p:cNvSpPr txBox="1"/>
          <p:nvPr/>
        </p:nvSpPr>
        <p:spPr>
          <a:xfrm>
            <a:off x="6783834" y="4339243"/>
            <a:ext cx="4868244" cy="646331"/>
          </a:xfrm>
          <a:prstGeom prst="rect">
            <a:avLst/>
          </a:prstGeom>
          <a:noFill/>
        </p:spPr>
        <p:txBody>
          <a:bodyPr wrap="square" rtlCol="0">
            <a:spAutoFit/>
          </a:bodyPr>
          <a:lstStyle/>
          <a:p>
            <a:r>
              <a:rPr lang="en-US" altLang="zh-CN" dirty="0"/>
              <a:t>The generated adjacency matrices by the new sampling algorithm.</a:t>
            </a:r>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VGAE model for </a:t>
            </a:r>
            <a:r>
              <a:rPr lang="en-US" dirty="0" err="1"/>
              <a:t>ipfdata</a:t>
            </a:r>
            <a:endParaRPr lang="en-US" dirty="0"/>
          </a:p>
        </p:txBody>
      </p:sp>
      <p:sp>
        <p:nvSpPr>
          <p:cNvPr id="3" name="Content Placeholder 2"/>
          <p:cNvSpPr>
            <a:spLocks noGrp="1"/>
          </p:cNvSpPr>
          <p:nvPr>
            <p:ph idx="1"/>
          </p:nvPr>
        </p:nvSpPr>
        <p:spPr>
          <a:xfrm>
            <a:off x="838200" y="1825625"/>
            <a:ext cx="4947458" cy="4351338"/>
          </a:xfrm>
        </p:spPr>
        <p:txBody>
          <a:bodyPr>
            <a:normAutofit/>
          </a:bodyPr>
          <a:lstStyle/>
          <a:p>
            <a:r>
              <a:rPr lang="en-US" altLang="zh-CN" dirty="0"/>
              <a:t>Input: 30 graphs with 38 nodes</a:t>
            </a:r>
            <a:endParaRPr lang="en-US" altLang="zh-CN" dirty="0"/>
          </a:p>
          <a:p>
            <a:r>
              <a:rPr lang="en-US" altLang="zh-CN" dirty="0"/>
              <a:t>Optimizers: Adams optimizer with learning rate 0.001</a:t>
            </a:r>
            <a:endParaRPr lang="en-US" altLang="zh-CN" dirty="0"/>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endParaRPr lang="en-US" altLang="zh-CN" dirty="0"/>
          </a:p>
        </p:txBody>
      </p:sp>
      <p:pic>
        <p:nvPicPr>
          <p:cNvPr id="4" name="Picture 3"/>
          <p:cNvPicPr>
            <a:picLocks noChangeAspect="1"/>
          </p:cNvPicPr>
          <p:nvPr/>
        </p:nvPicPr>
        <p:blipFill>
          <a:blip r:embed="rId1"/>
          <a:stretch>
            <a:fillRect/>
          </a:stretch>
        </p:blipFill>
        <p:spPr>
          <a:xfrm>
            <a:off x="6049955" y="1782422"/>
            <a:ext cx="4947457" cy="471045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 shelf, keyboard, squar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0525" y="376083"/>
            <a:ext cx="6383620" cy="6105834"/>
          </a:xfrm>
          <a:prstGeom prst="rect">
            <a:avLst/>
          </a:prstGeom>
        </p:spPr>
      </p:pic>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endParaRPr lang="en-US" altLang="zh-CN" dirty="0"/>
              </a:p>
            </p:txBody>
          </p:sp>
        </mc:Choice>
        <mc:Fallback>
          <p:sp>
            <p:nvSpPr>
              <p:cNvPr id="6" name="Content Placeholder 2"/>
              <p:cNvSpPr>
                <a:spLocks noRot="1" noChangeAspect="1" noMove="1" noResize="1" noEditPoints="1" noAdjustHandles="1" noChangeArrowheads="1" noChangeShapeType="1" noTextEdit="1"/>
              </p:cNvSpPr>
              <p:nvPr>
                <p:ph idx="1"/>
              </p:nvPr>
            </p:nvSpPr>
            <p:spPr>
              <a:xfrm>
                <a:off x="7033953" y="650760"/>
                <a:ext cx="4947458" cy="4351338"/>
              </a:xfrm>
              <a:blipFill rotWithShape="1">
                <a:blip r:embed="rId2"/>
                <a:stretch>
                  <a:fillRect l="-1" t="-12" r="5" b="5"/>
                </a:stretch>
              </a:blipFill>
            </p:spPr>
            <p:txBody>
              <a:bodyPr/>
              <a:lstStyle/>
              <a:p>
                <a:r>
                  <a:rPr lang="en-US" altLang="en-US">
                    <a:noFill/>
                  </a:rPr>
                  <a:t> </a:t>
                </a:r>
              </a:p>
            </p:txBody>
          </p:sp>
        </mc:Fallback>
      </mc:AlternateContent>
      <p:pic>
        <p:nvPicPr>
          <p:cNvPr id="8" name="Picture 7"/>
          <p:cNvPicPr>
            <a:picLocks noChangeAspect="1"/>
          </p:cNvPicPr>
          <p:nvPr/>
        </p:nvPicPr>
        <p:blipFill>
          <a:blip r:embed="rId3"/>
          <a:stretch>
            <a:fillRect/>
          </a:stretch>
        </p:blipFill>
        <p:spPr>
          <a:xfrm>
            <a:off x="6944773" y="1468984"/>
            <a:ext cx="5125818" cy="473825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7033953" y="650760"/>
                <a:ext cx="4947458" cy="4351338"/>
              </a:xfrm>
            </p:spPr>
            <p:txBody>
              <a:bodyPr/>
              <a:lstStyle/>
              <a:p>
                <a14:m>
                  <m:oMath xmlns:m="http://schemas.openxmlformats.org/officeDocument/2006/math">
                    <m:r>
                      <a:rPr lang="en-US" altLang="zh-CN" b="0" i="1" smtClean="0">
                        <a:latin typeface="Cambria Math" panose="02040503050406030204" pitchFamily="18" charset="0"/>
                      </a:rPr>
                      <m:t>𝑧</m:t>
                    </m:r>
                  </m:oMath>
                </a14:m>
                <a:r>
                  <a:rPr lang="en-US" altLang="zh-CN" dirty="0"/>
                  <a:t> of each node in the generated data</a:t>
                </a:r>
                <a:endParaRPr lang="en-US" altLang="zh-CN" dirty="0"/>
              </a:p>
            </p:txBody>
          </p:sp>
        </mc:Choice>
        <mc:Fallback>
          <p:sp>
            <p:nvSpPr>
              <p:cNvPr id="6" name="Content Placeholder 2"/>
              <p:cNvSpPr>
                <a:spLocks noRot="1" noChangeAspect="1" noMove="1" noResize="1" noEditPoints="1" noAdjustHandles="1" noChangeArrowheads="1" noChangeShapeType="1" noTextEdit="1"/>
              </p:cNvSpPr>
              <p:nvPr>
                <p:ph idx="1"/>
              </p:nvPr>
            </p:nvSpPr>
            <p:spPr>
              <a:xfrm>
                <a:off x="7033953" y="650760"/>
                <a:ext cx="4947458" cy="4351338"/>
              </a:xfrm>
              <a:blipFill rotWithShape="1">
                <a:blip r:embed="rId1"/>
                <a:stretch>
                  <a:fillRect l="-1" t="-12" r="5" b="5"/>
                </a:stretch>
              </a:blipFill>
            </p:spPr>
            <p:txBody>
              <a:bodyPr/>
              <a:lstStyle/>
              <a:p>
                <a:r>
                  <a:rPr lang="en-US" altLang="en-US">
                    <a:noFill/>
                  </a:rPr>
                  <a:t> </a:t>
                </a:r>
              </a:p>
            </p:txBody>
          </p:sp>
        </mc:Fallback>
      </mc:AlternateContent>
      <p:pic>
        <p:nvPicPr>
          <p:cNvPr id="3" name="Picture 2"/>
          <p:cNvPicPr>
            <a:picLocks noChangeAspect="1"/>
          </p:cNvPicPr>
          <p:nvPr/>
        </p:nvPicPr>
        <p:blipFill>
          <a:blip r:embed="rId2"/>
          <a:stretch>
            <a:fillRect/>
          </a:stretch>
        </p:blipFill>
        <p:spPr>
          <a:xfrm>
            <a:off x="7204861" y="1784576"/>
            <a:ext cx="4761031" cy="4422663"/>
          </a:xfrm>
          <a:prstGeom prst="rect">
            <a:avLst/>
          </a:prstGeom>
        </p:spPr>
      </p:pic>
      <p:pic>
        <p:nvPicPr>
          <p:cNvPr id="7" name="Picture 6"/>
          <p:cNvPicPr>
            <a:picLocks noChangeAspect="1"/>
          </p:cNvPicPr>
          <p:nvPr/>
        </p:nvPicPr>
        <p:blipFill>
          <a:blip r:embed="rId3"/>
          <a:stretch>
            <a:fillRect/>
          </a:stretch>
        </p:blipFill>
        <p:spPr>
          <a:xfrm>
            <a:off x="782508" y="569019"/>
            <a:ext cx="5773463" cy="568451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5857702" y="271414"/>
            <a:ext cx="5026430" cy="2677996"/>
          </a:xfrm>
          <a:prstGeom prst="rect">
            <a:avLst/>
          </a:prstGeom>
        </p:spPr>
      </p:pic>
      <p:pic>
        <p:nvPicPr>
          <p:cNvPr id="11" name="Picture 10"/>
          <p:cNvPicPr>
            <a:picLocks noChangeAspect="1"/>
          </p:cNvPicPr>
          <p:nvPr/>
        </p:nvPicPr>
        <p:blipFill>
          <a:blip r:embed="rId2"/>
          <a:stretch>
            <a:fillRect/>
          </a:stretch>
        </p:blipFill>
        <p:spPr>
          <a:xfrm>
            <a:off x="341882" y="406640"/>
            <a:ext cx="4947457" cy="4710453"/>
          </a:xfrm>
          <a:prstGeom prst="rect">
            <a:avLst/>
          </a:prstGeom>
        </p:spPr>
      </p:pic>
      <p:sp>
        <p:nvSpPr>
          <p:cNvPr id="12" name="TextBox 11"/>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endParaRPr lang="en-US" dirty="0"/>
          </a:p>
        </p:txBody>
      </p:sp>
      <p:sp>
        <p:nvSpPr>
          <p:cNvPr id="13" name="TextBox 12"/>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endParaRPr lang="en-US" dirty="0"/>
          </a:p>
        </p:txBody>
      </p:sp>
      <p:pic>
        <p:nvPicPr>
          <p:cNvPr id="15" name="Picture 14"/>
          <p:cNvPicPr>
            <a:picLocks noChangeAspect="1"/>
          </p:cNvPicPr>
          <p:nvPr/>
        </p:nvPicPr>
        <p:blipFill>
          <a:blip r:embed="rId3"/>
          <a:stretch>
            <a:fillRect/>
          </a:stretch>
        </p:blipFill>
        <p:spPr>
          <a:xfrm>
            <a:off x="5860306" y="3516392"/>
            <a:ext cx="5023826" cy="2640418"/>
          </a:xfrm>
          <a:prstGeom prst="rect">
            <a:avLst/>
          </a:prstGeom>
        </p:spPr>
      </p:pic>
      <p:sp>
        <p:nvSpPr>
          <p:cNvPr id="16" name="TextBox 15"/>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528" y="0"/>
            <a:ext cx="7194477" cy="6858000"/>
          </a:xfrm>
          <a:prstGeom prst="rect">
            <a:avLst/>
          </a:prstGeom>
        </p:spPr>
      </p:pic>
      <p:pic>
        <p:nvPicPr>
          <p:cNvPr id="11" name="Picture 10"/>
          <p:cNvPicPr>
            <a:picLocks noChangeAspect="1"/>
          </p:cNvPicPr>
          <p:nvPr/>
        </p:nvPicPr>
        <p:blipFill>
          <a:blip r:embed="rId2"/>
          <a:stretch>
            <a:fillRect/>
          </a:stretch>
        </p:blipFill>
        <p:spPr>
          <a:xfrm>
            <a:off x="7383338" y="6088169"/>
            <a:ext cx="3389956" cy="76983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array([0.65, 0.67, 0.59, 0.67, 0.61, 0.67, 0.69, 0.7 , 0.68, 0.67, 0.47, 0.69, 0.51, 0.68, 0.62, 0.54, 0.68, 0.7 , 0.7 , 0.6 , 0.56, 0.59, 0.52, 0.7 , 0.52, 0.62, 0.58, 0.6 , 0.62, 0.57, 0.59, 0.54, 0.55, 0.66, 0.58, 0.67, 0.47, 0.32])</a:t>
            </a:r>
            <a:endParaRPr lang="en-US" dirty="0"/>
          </a:p>
        </p:txBody>
      </p:sp>
      <p:sp>
        <p:nvSpPr>
          <p:cNvPr id="14" name="TextBox 13"/>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 , 0.7 , 0.4 , 0.74, 0.51, 0.74, 0.8 , 0.86, 0.8 , 0.74, 0.28, 0.76, 0.35, 0.77, 0.7 , 0.51, 0.76, 0.83, 0.83, 0.63, 0.38, 0.49, 0.36, 0.83, 0.41, 0.71, 0.45, 0.64, 0.48, 0.46, 0.47, 0.39, 0.44, 0.7 , 0.56, 0.8 , 0.3 , 0.1 ])</a:t>
            </a:r>
            <a:endParaRPr lang="en-US" dirty="0"/>
          </a:p>
        </p:txBody>
      </p:sp>
      <p:sp>
        <p:nvSpPr>
          <p:cNvPr id="16" name="TextBox 15"/>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array([-0.06, 0.04, -0.19, 0.06, -0.1 , 0.07, 0.12, 0.16, 0.11, 0.06, -0.19, 0.07, -0.15, 0.1 , 0.09, -0.03, 0.08, 0.13, 0.12, 0.03, -0.18, -0.1 , -0.16, 0.13, -0.11, 0.09, -0.13, 0.04, -0.14, -0.11, -0.12, -0.15, -0.11, 0.04, -0.02, 0.13, -0.17, -0.21])</a:t>
            </a:r>
            <a:endParaRPr lang="en-US" dirty="0"/>
          </a:p>
        </p:txBody>
      </p:sp>
      <p:sp>
        <p:nvSpPr>
          <p:cNvPr id="17" name="TextBox 16"/>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endParaRPr lang="en-US" dirty="0"/>
          </a:p>
        </p:txBody>
      </p:sp>
      <p:sp>
        <p:nvSpPr>
          <p:cNvPr id="19" name="TextBox 18"/>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endParaRPr lang="en-US" altLang="zh-CN" dirty="0"/>
          </a:p>
        </p:txBody>
      </p:sp>
      <p:sp>
        <p:nvSpPr>
          <p:cNvPr id="20" name="TextBox 19"/>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endParaRPr lang="en-US" altLang="zh-C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VGAE model for </a:t>
            </a:r>
            <a:r>
              <a:rPr lang="en-US" dirty="0" err="1"/>
              <a:t>ctrldata</a:t>
            </a:r>
            <a:endParaRPr lang="en-US" dirty="0"/>
          </a:p>
        </p:txBody>
      </p:sp>
      <p:sp>
        <p:nvSpPr>
          <p:cNvPr id="3" name="Content Placeholder 2"/>
          <p:cNvSpPr>
            <a:spLocks noGrp="1"/>
          </p:cNvSpPr>
          <p:nvPr>
            <p:ph idx="1"/>
          </p:nvPr>
        </p:nvSpPr>
        <p:spPr>
          <a:xfrm>
            <a:off x="838200" y="1825625"/>
            <a:ext cx="4947458" cy="4351338"/>
          </a:xfrm>
        </p:spPr>
        <p:txBody>
          <a:bodyPr>
            <a:normAutofit/>
          </a:bodyPr>
          <a:lstStyle/>
          <a:p>
            <a:r>
              <a:rPr lang="en-US" altLang="zh-CN" dirty="0"/>
              <a:t>Input: 28 graphs with 38 nodes</a:t>
            </a:r>
            <a:endParaRPr lang="en-US" altLang="zh-CN" dirty="0"/>
          </a:p>
          <a:p>
            <a:r>
              <a:rPr lang="en-US" altLang="zh-CN" dirty="0"/>
              <a:t>Optimizers: Adams optimizer with learning rate 0.001</a:t>
            </a:r>
            <a:endParaRPr lang="en-US" altLang="zh-CN" dirty="0"/>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endParaRPr lang="en-US" altLang="zh-CN" dirty="0"/>
          </a:p>
        </p:txBody>
      </p:sp>
      <p:pic>
        <p:nvPicPr>
          <p:cNvPr id="6" name="Picture 5"/>
          <p:cNvPicPr>
            <a:picLocks noChangeAspect="1"/>
          </p:cNvPicPr>
          <p:nvPr/>
        </p:nvPicPr>
        <p:blipFill>
          <a:blip r:embed="rId1"/>
          <a:stretch>
            <a:fillRect/>
          </a:stretch>
        </p:blipFill>
        <p:spPr>
          <a:xfrm>
            <a:off x="5810209" y="1430637"/>
            <a:ext cx="5543591" cy="497208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endParaRPr lang="en-US" altLang="zh-CN" dirty="0"/>
              </a:p>
            </p:txBody>
          </p:sp>
        </mc:Choice>
        <mc:Fallback>
          <p:sp>
            <p:nvSpPr>
              <p:cNvPr id="6" name="Content Placeholder 2"/>
              <p:cNvSpPr>
                <a:spLocks noRot="1" noChangeAspect="1" noMove="1" noResize="1" noEditPoints="1" noAdjustHandles="1" noChangeArrowheads="1" noChangeShapeType="1" noTextEdit="1"/>
              </p:cNvSpPr>
              <p:nvPr>
                <p:ph idx="1"/>
              </p:nvPr>
            </p:nvSpPr>
            <p:spPr>
              <a:xfrm>
                <a:off x="7033953" y="650760"/>
                <a:ext cx="4947458" cy="4351338"/>
              </a:xfrm>
              <a:blipFill rotWithShape="1">
                <a:blip r:embed="rId1"/>
                <a:stretch>
                  <a:fillRect l="-1" t="-12" r="5" b="5"/>
                </a:stretch>
              </a:blipFill>
            </p:spPr>
            <p:txBody>
              <a:bodyPr/>
              <a:lstStyle/>
              <a:p>
                <a:r>
                  <a:rPr lang="en-US" altLang="en-US">
                    <a:noFill/>
                  </a:rPr>
                  <a:t> </a:t>
                </a:r>
              </a:p>
            </p:txBody>
          </p:sp>
        </mc:Fallback>
      </mc:AlternateContent>
      <p:pic>
        <p:nvPicPr>
          <p:cNvPr id="3" name="Picture 2"/>
          <p:cNvPicPr>
            <a:picLocks noChangeAspect="1"/>
          </p:cNvPicPr>
          <p:nvPr/>
        </p:nvPicPr>
        <p:blipFill>
          <a:blip r:embed="rId2"/>
          <a:stretch>
            <a:fillRect/>
          </a:stretch>
        </p:blipFill>
        <p:spPr>
          <a:xfrm>
            <a:off x="379632" y="1184551"/>
            <a:ext cx="6654321" cy="3875127"/>
          </a:xfrm>
          <a:prstGeom prst="rect">
            <a:avLst/>
          </a:prstGeom>
        </p:spPr>
      </p:pic>
      <p:pic>
        <p:nvPicPr>
          <p:cNvPr id="7" name="Picture 6"/>
          <p:cNvPicPr>
            <a:picLocks noChangeAspect="1"/>
          </p:cNvPicPr>
          <p:nvPr/>
        </p:nvPicPr>
        <p:blipFill>
          <a:blip r:embed="rId3"/>
          <a:stretch>
            <a:fillRect/>
          </a:stretch>
        </p:blipFill>
        <p:spPr>
          <a:xfrm>
            <a:off x="7033953" y="1584959"/>
            <a:ext cx="4611722" cy="430045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generated data</a:t>
                </a:r>
                <a:endParaRPr lang="en-US" altLang="zh-CN" dirty="0"/>
              </a:p>
            </p:txBody>
          </p:sp>
        </mc:Choice>
        <mc:Fallback>
          <p:sp>
            <p:nvSpPr>
              <p:cNvPr id="6" name="Content Placeholder 2"/>
              <p:cNvSpPr>
                <a:spLocks noRot="1" noChangeAspect="1" noMove="1" noResize="1" noEditPoints="1" noAdjustHandles="1" noChangeArrowheads="1" noChangeShapeType="1" noTextEdit="1"/>
              </p:cNvSpPr>
              <p:nvPr>
                <p:ph idx="1"/>
              </p:nvPr>
            </p:nvSpPr>
            <p:spPr>
              <a:xfrm>
                <a:off x="7033953" y="650760"/>
                <a:ext cx="4947458" cy="4351338"/>
              </a:xfrm>
              <a:blipFill rotWithShape="1">
                <a:blip r:embed="rId1"/>
                <a:stretch>
                  <a:fillRect l="-1" t="-12" r="5" b="5"/>
                </a:stretch>
              </a:blipFill>
            </p:spPr>
            <p:txBody>
              <a:bodyPr/>
              <a:lstStyle/>
              <a:p>
                <a:r>
                  <a:rPr lang="en-US" altLang="en-US">
                    <a:noFill/>
                  </a:rPr>
                  <a:t> </a:t>
                </a:r>
              </a:p>
            </p:txBody>
          </p:sp>
        </mc:Fallback>
      </mc:AlternateContent>
      <p:pic>
        <p:nvPicPr>
          <p:cNvPr id="4" name="Picture 3"/>
          <p:cNvPicPr>
            <a:picLocks noChangeAspect="1"/>
          </p:cNvPicPr>
          <p:nvPr/>
        </p:nvPicPr>
        <p:blipFill>
          <a:blip r:embed="rId2"/>
          <a:stretch>
            <a:fillRect/>
          </a:stretch>
        </p:blipFill>
        <p:spPr>
          <a:xfrm>
            <a:off x="801553" y="650760"/>
            <a:ext cx="5706363" cy="5528367"/>
          </a:xfrm>
          <a:prstGeom prst="rect">
            <a:avLst/>
          </a:prstGeom>
        </p:spPr>
      </p:pic>
      <p:pic>
        <p:nvPicPr>
          <p:cNvPr id="8" name="Picture 7"/>
          <p:cNvPicPr>
            <a:picLocks noChangeAspect="1"/>
          </p:cNvPicPr>
          <p:nvPr/>
        </p:nvPicPr>
        <p:blipFill>
          <a:blip r:embed="rId3"/>
          <a:stretch>
            <a:fillRect/>
          </a:stretch>
        </p:blipFill>
        <p:spPr>
          <a:xfrm>
            <a:off x="6712378" y="1532684"/>
            <a:ext cx="5129250" cy="503399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endParaRPr lang="en-US" dirty="0"/>
          </a:p>
        </p:txBody>
      </p:sp>
      <p:sp>
        <p:nvSpPr>
          <p:cNvPr id="13" name="TextBox 12"/>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endParaRPr lang="en-US" dirty="0"/>
          </a:p>
        </p:txBody>
      </p:sp>
      <p:sp>
        <p:nvSpPr>
          <p:cNvPr id="16" name="TextBox 15"/>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pic>
        <p:nvPicPr>
          <p:cNvPr id="9" name="Picture 8"/>
          <p:cNvPicPr>
            <a:picLocks noChangeAspect="1"/>
          </p:cNvPicPr>
          <p:nvPr/>
        </p:nvPicPr>
        <p:blipFill>
          <a:blip r:embed="rId1"/>
          <a:stretch>
            <a:fillRect/>
          </a:stretch>
        </p:blipFill>
        <p:spPr>
          <a:xfrm>
            <a:off x="85510" y="271414"/>
            <a:ext cx="5543591" cy="4972086"/>
          </a:xfrm>
          <a:prstGeom prst="rect">
            <a:avLst/>
          </a:prstGeom>
        </p:spPr>
      </p:pic>
      <p:pic>
        <p:nvPicPr>
          <p:cNvPr id="3" name="Picture 2"/>
          <p:cNvPicPr>
            <a:picLocks noChangeAspect="1"/>
          </p:cNvPicPr>
          <p:nvPr/>
        </p:nvPicPr>
        <p:blipFill>
          <a:blip r:embed="rId2"/>
          <a:stretch>
            <a:fillRect/>
          </a:stretch>
        </p:blipFill>
        <p:spPr>
          <a:xfrm>
            <a:off x="5802108" y="149759"/>
            <a:ext cx="5324514" cy="2909909"/>
          </a:xfrm>
          <a:prstGeom prst="rect">
            <a:avLst/>
          </a:prstGeom>
        </p:spPr>
      </p:pic>
      <p:pic>
        <p:nvPicPr>
          <p:cNvPr id="5" name="Picture 4"/>
          <p:cNvPicPr>
            <a:picLocks noChangeAspect="1"/>
          </p:cNvPicPr>
          <p:nvPr/>
        </p:nvPicPr>
        <p:blipFill>
          <a:blip r:embed="rId3"/>
          <a:stretch>
            <a:fillRect/>
          </a:stretch>
        </p:blipFill>
        <p:spPr>
          <a:xfrm>
            <a:off x="5847603" y="3424238"/>
            <a:ext cx="5386427" cy="291467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array([0.55, 0.56, 0.46, 0.58, 0.5 , 0.58, 0.59, 0.48, 0.54, 0.55, 0.3 , 0.51, 0.39, 0.58, 0.58, 0.41, 0.45, 0.59, 0.52, 0.48, 0.44, 0.47, 0.37, 0.46, 0.4 , 0.34, 0.44, 0.4 , 0.43, 0.32, 0.42, 0.22, 0.38, 0.35, 0.31, 0.2 , 0.23, 0.29])</a:t>
            </a:r>
            <a:endParaRPr lang="en-US" dirty="0"/>
          </a:p>
        </p:txBody>
      </p:sp>
      <p:sp>
        <p:nvSpPr>
          <p:cNvPr id="14" name="TextBox 13"/>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 , 0.5 , 0.27, 0.55, 0.34, 0.55, 0.6 , 0.44, 0.49, 0.49, 0.2 , 0.5 , 0.24, 0.61, 0.62, 0.34, 0.49, 0.62, 0.52, 0.41, 0.29, 0.3 , 0.19, 0.42, 0.25, 0.24, 0.26, 0.28, 0.25, 0.16, 0.27, 0.06, 0.25, 0.23, 0.16, 0. , 0.06, 0.17])</a:t>
            </a:r>
            <a:endParaRPr lang="en-US" dirty="0"/>
          </a:p>
        </p:txBody>
      </p:sp>
      <p:sp>
        <p:nvSpPr>
          <p:cNvPr id="16" name="TextBox 15"/>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array([-0.05, -0.06, -0.2 , -0.03, -0.15, -0.04, 0.01, -0.04, -0.05, -0.06, -0.1 , -0.01, -0.15, 0.03, 0.05, -0.07, 0.04, 0.03, 0. , -0.07, -0.15, -0.17, -0.18, -0.04, -0.15, -0.1 , -0.17, -0.12, -0.18, -0.16, -0.15, -0.16, -0.13, -0.12, -0.15, -0.2 , -0.17, -0.12])</a:t>
            </a:r>
            <a:endParaRPr lang="en-US" dirty="0"/>
          </a:p>
        </p:txBody>
      </p:sp>
      <p:sp>
        <p:nvSpPr>
          <p:cNvPr id="17" name="TextBox 16"/>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endParaRPr lang="en-US" dirty="0"/>
          </a:p>
        </p:txBody>
      </p:sp>
      <p:sp>
        <p:nvSpPr>
          <p:cNvPr id="19" name="TextBox 18"/>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endParaRPr lang="en-US" altLang="zh-CN" dirty="0"/>
          </a:p>
        </p:txBody>
      </p:sp>
      <p:sp>
        <p:nvSpPr>
          <p:cNvPr id="20" name="TextBox 19"/>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lstStyle/>
          <a:p>
            <a:r>
              <a:rPr lang="en-US" dirty="0"/>
              <a:t>VGAE model for mixed data</a:t>
            </a:r>
            <a:endParaRPr lang="en-US" dirty="0"/>
          </a:p>
        </p:txBody>
      </p:sp>
      <p:sp>
        <p:nvSpPr>
          <p:cNvPr id="8" name="Content Placeholder 2"/>
          <p:cNvSpPr>
            <a:spLocks noGrp="1"/>
          </p:cNvSpPr>
          <p:nvPr>
            <p:ph idx="1"/>
          </p:nvPr>
        </p:nvSpPr>
        <p:spPr>
          <a:xfrm>
            <a:off x="838200" y="1825625"/>
            <a:ext cx="4947458" cy="4351338"/>
          </a:xfrm>
        </p:spPr>
        <p:txBody>
          <a:bodyPr>
            <a:normAutofit/>
          </a:bodyPr>
          <a:lstStyle/>
          <a:p>
            <a:r>
              <a:rPr lang="en-US" altLang="zh-CN" dirty="0"/>
              <a:t>Input: 60 IPF and control graphs </a:t>
            </a:r>
            <a:endParaRPr lang="en-US" altLang="zh-CN" dirty="0"/>
          </a:p>
          <a:p>
            <a:r>
              <a:rPr lang="en-US" altLang="zh-CN" dirty="0"/>
              <a:t>Optimizers: Adams optimizer with learning rate 0.001</a:t>
            </a:r>
            <a:endParaRPr lang="en-US" altLang="zh-CN" dirty="0"/>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lstStyle/>
          <a:p>
            <a:r>
              <a:rPr lang="en-US" dirty="0"/>
              <a:t>VGAE model for mixed data</a:t>
            </a:r>
            <a:endParaRPr lang="en-US" dirty="0"/>
          </a:p>
        </p:txBody>
      </p:sp>
      <p:sp>
        <p:nvSpPr>
          <p:cNvPr id="8" name="Content Placeholder 2"/>
          <p:cNvSpPr>
            <a:spLocks noGrp="1"/>
          </p:cNvSpPr>
          <p:nvPr>
            <p:ph idx="1"/>
          </p:nvPr>
        </p:nvSpPr>
        <p:spPr>
          <a:xfrm>
            <a:off x="838200" y="1825625"/>
            <a:ext cx="4947458" cy="4351338"/>
          </a:xfrm>
        </p:spPr>
        <p:txBody>
          <a:bodyPr/>
          <a:lstStyle/>
          <a:p>
            <a:r>
              <a:rPr lang="en-US" altLang="zh-CN" dirty="0"/>
              <a:t>Question:</a:t>
            </a:r>
            <a:endParaRPr lang="en-US" altLang="zh-CN" dirty="0"/>
          </a:p>
          <a:p>
            <a:pPr lvl="1"/>
            <a:r>
              <a:rPr lang="en-US" altLang="zh-CN" dirty="0"/>
              <a:t>How do we distinguish embedded mu patterns of </a:t>
            </a:r>
            <a:r>
              <a:rPr lang="en-US" altLang="zh-CN" dirty="0" err="1"/>
              <a:t>ipf_data</a:t>
            </a:r>
            <a:r>
              <a:rPr lang="en-US" altLang="zh-CN" dirty="0"/>
              <a:t> from mu patterns of </a:t>
            </a:r>
            <a:r>
              <a:rPr lang="en-US" altLang="zh-CN" dirty="0" err="1"/>
              <a:t>ctrl_data</a:t>
            </a:r>
            <a:r>
              <a:rPr lang="en-US" altLang="zh-CN" dirty="0"/>
              <a:t>?</a:t>
            </a:r>
            <a:endParaRPr lang="en-US" altLang="zh-CN" dirty="0"/>
          </a:p>
          <a:p>
            <a:pPr lvl="1"/>
            <a:r>
              <a:rPr lang="en-US" altLang="zh-CN" dirty="0"/>
              <a:t>What value should we set for the out-channels for increasing number of nodes?</a:t>
            </a:r>
            <a:endParaRPr lang="en-US" altLang="zh-CN" dirty="0"/>
          </a:p>
        </p:txBody>
      </p:sp>
      <p:pic>
        <p:nvPicPr>
          <p:cNvPr id="3" name="Picture 2"/>
          <p:cNvPicPr>
            <a:picLocks noChangeAspect="1"/>
          </p:cNvPicPr>
          <p:nvPr/>
        </p:nvPicPr>
        <p:blipFill>
          <a:blip r:embed="rId1"/>
          <a:stretch>
            <a:fillRect/>
          </a:stretch>
        </p:blipFill>
        <p:spPr>
          <a:xfrm>
            <a:off x="5843899" y="1930903"/>
            <a:ext cx="6226181" cy="35587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of hyperparameters</a:t>
            </a:r>
            <a:endParaRPr lang="en-US" dirty="0"/>
          </a:p>
        </p:txBody>
      </p:sp>
      <p:sp>
        <p:nvSpPr>
          <p:cNvPr id="3" name="Content Placeholder 2"/>
          <p:cNvSpPr>
            <a:spLocks noGrp="1"/>
          </p:cNvSpPr>
          <p:nvPr>
            <p:ph idx="1"/>
          </p:nvPr>
        </p:nvSpPr>
        <p:spPr/>
        <p:txBody>
          <a:bodyPr/>
          <a:lstStyle/>
          <a:p>
            <a:r>
              <a:rPr lang="en-US" altLang="zh-CN" dirty="0"/>
              <a:t>Training set: The first 28 graphs with 38 nodes in </a:t>
            </a:r>
            <a:r>
              <a:rPr lang="en-US" altLang="zh-CN" dirty="0" err="1"/>
              <a:t>ipf_data</a:t>
            </a:r>
            <a:endParaRPr lang="en-US" altLang="zh-CN" dirty="0"/>
          </a:p>
          <a:p>
            <a:r>
              <a:rPr lang="en-US" altLang="zh-CN" dirty="0"/>
              <a:t>Test set: The last 4 graphs with 38 nodes in </a:t>
            </a:r>
            <a:r>
              <a:rPr lang="en-US" altLang="zh-CN" dirty="0" err="1"/>
              <a:t>ipf_data</a:t>
            </a:r>
            <a:endParaRPr lang="en-US" altLang="zh-CN" dirty="0"/>
          </a:p>
          <a:p>
            <a:r>
              <a:rPr lang="en-US" altLang="zh-CN" dirty="0"/>
              <a:t>Optimizers: Adams optimizer with learning rate 0.001</a:t>
            </a:r>
            <a:endParaRPr lang="en-US" altLang="zh-CN" dirty="0"/>
          </a:p>
          <a:p>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45</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dirty="0"/>
              <a:t>Epochs: 1000000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a:t>
            </a:r>
            <a:r>
              <a:rPr lang="zh-CN" altLang="en-US" b="0" dirty="0">
                <a:solidFill>
                  <a:srgbClr val="000000"/>
                </a:solidFill>
                <a:effectLst/>
                <a:latin typeface="Consolas" panose="020B0609020204030204" pitchFamily="49" charset="0"/>
              </a:rPr>
              <a:t>，</a:t>
            </a:r>
            <a:r>
              <a:rPr lang="en-US" altLang="zh-CN" dirty="0">
                <a:solidFill>
                  <a:srgbClr val="000000"/>
                </a:solidFill>
                <a:latin typeface="+mn-ea"/>
              </a:rPr>
              <a:t>25</a:t>
            </a:r>
            <a:r>
              <a:rPr lang="en-US" altLang="zh-CN" dirty="0">
                <a:latin typeface="+mn-ea"/>
              </a:rPr>
              <a:t>00000</a:t>
            </a:r>
            <a:r>
              <a:rPr lang="en-US" altLang="zh-CN" dirty="0"/>
              <a:t>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dirty="0">
                <a:solidFill>
                  <a:srgbClr val="098658"/>
                </a:solidFill>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45</a:t>
            </a:r>
            <a:r>
              <a:rPr lang="en-US" altLang="zh-CN" b="0" dirty="0">
                <a:solidFill>
                  <a:srgbClr val="000000"/>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pPr marL="0" indent="0">
              <a:buNone/>
            </a:pPr>
            <a:endParaRPr lang="en-US" altLang="zh-CN" dirty="0"/>
          </a:p>
          <a:p>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Test </a:t>
            </a:r>
            <a:r>
              <a:rPr lang="en-US" altLang="zh-CN" dirty="0" err="1"/>
              <a:t>creterion</a:t>
            </a:r>
            <a:endParaRPr lang="en-US" dirty="0"/>
          </a:p>
        </p:txBody>
      </p:sp>
      <p:sp>
        <p:nvSpPr>
          <p:cNvPr id="3" name="Content Placeholder 2"/>
          <p:cNvSpPr>
            <a:spLocks noGrp="1"/>
          </p:cNvSpPr>
          <p:nvPr>
            <p:ph idx="1"/>
          </p:nvPr>
        </p:nvSpPr>
        <p:spPr/>
        <p:txBody>
          <a:bodyPr/>
          <a:lstStyle/>
          <a:p>
            <a:r>
              <a:rPr lang="en-US" dirty="0"/>
              <a:t>Compute reconstruction loss between input matrices and generated matrices in test dataset</a:t>
            </a:r>
            <a:endParaRPr lang="en-US" dirty="0"/>
          </a:p>
          <a:p>
            <a:r>
              <a:rPr lang="en-US" dirty="0"/>
              <a:t>Reconstruction loss:</a:t>
            </a:r>
            <a:endParaRPr lang="en-US" dirty="0"/>
          </a:p>
          <a:p>
            <a:pPr marL="0" indent="0">
              <a:buNone/>
            </a:pPr>
            <a:r>
              <a:rPr lang="en-US" dirty="0"/>
              <a:t>                                            , where</a:t>
            </a:r>
            <a:endParaRPr lang="en-US" dirty="0"/>
          </a:p>
          <a:p>
            <a:pPr marL="0" indent="0">
              <a:buNone/>
            </a:pPr>
            <a:endParaRPr lang="en-US" dirty="0"/>
          </a:p>
          <a:p>
            <a:r>
              <a:rPr lang="en-US" dirty="0"/>
              <a:t>Element-wise MSE</a:t>
            </a:r>
            <a:endParaRPr lang="en-US" dirty="0"/>
          </a:p>
        </p:txBody>
      </p:sp>
      <p:pic>
        <p:nvPicPr>
          <p:cNvPr id="4" name="Content Placeholder 4"/>
          <p:cNvPicPr>
            <a:picLocks noChangeAspect="1"/>
          </p:cNvPicPr>
          <p:nvPr/>
        </p:nvPicPr>
        <p:blipFill>
          <a:blip r:embed="rId1"/>
          <a:stretch>
            <a:fillRect/>
          </a:stretch>
        </p:blipFill>
        <p:spPr>
          <a:xfrm>
            <a:off x="1177066" y="3314999"/>
            <a:ext cx="3896454" cy="336364"/>
          </a:xfrm>
          <a:prstGeom prst="rect">
            <a:avLst/>
          </a:prstGeom>
        </p:spPr>
      </p:pic>
      <p:pic>
        <p:nvPicPr>
          <p:cNvPr id="5" name="Picture 4"/>
          <p:cNvPicPr>
            <a:picLocks noChangeAspect="1"/>
          </p:cNvPicPr>
          <p:nvPr/>
        </p:nvPicPr>
        <p:blipFill>
          <a:blip r:embed="rId2"/>
          <a:stretch>
            <a:fillRect/>
          </a:stretch>
        </p:blipFill>
        <p:spPr>
          <a:xfrm>
            <a:off x="1104208" y="3763167"/>
            <a:ext cx="7739119" cy="4762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7680" y="471054"/>
            <a:ext cx="4932473" cy="4729942"/>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2645" y="471053"/>
            <a:ext cx="4982693" cy="4749659"/>
          </a:xfrm>
          <a:prstGeom prst="rect">
            <a:avLst/>
          </a:prstGeom>
        </p:spPr>
      </p:pic>
      <p:sp>
        <p:nvSpPr>
          <p:cNvPr id="6" name="TextBox 5"/>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of hyperparameters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altLang="zh-CN" dirty="0"/>
                  <a:t>5-fold cross validation under </a:t>
                </a:r>
                <a:r>
                  <a:rPr lang="en-US" altLang="zh-CN" dirty="0" err="1"/>
                  <a:t>out_channels</a:t>
                </a:r>
                <a:r>
                  <a:rPr lang="en-US" altLang="zh-CN" dirty="0"/>
                  <a:t>=d: </a:t>
                </a:r>
                <a:endParaRPr lang="en-US" altLang="zh-CN" dirty="0"/>
              </a:p>
              <a:p>
                <a:pPr marL="0" indent="0">
                  <a:buNone/>
                </a:pPr>
                <a:r>
                  <a:rPr lang="en-US" altLang="zh-CN" dirty="0"/>
                  <a:t>	Split the dataset into 5 groups</a:t>
                </a:r>
                <a:endParaRPr lang="en-US" altLang="zh-CN" dirty="0"/>
              </a:p>
              <a:p>
                <a:pPr marL="0" indent="0">
                  <a:buNone/>
                </a:pPr>
                <a:r>
                  <a:rPr lang="en-US" altLang="zh-CN" dirty="0"/>
                  <a:t>	For each unique group:</a:t>
                </a:r>
                <a:endParaRPr lang="en-US" altLang="zh-CN" dirty="0"/>
              </a:p>
              <a:p>
                <a:pPr marL="0" indent="0">
                  <a:buNone/>
                </a:pPr>
                <a:r>
                  <a:rPr lang="en-US" altLang="zh-CN" sz="2000" dirty="0"/>
                  <a:t>		Take the group as a hold out or validation data set</a:t>
                </a:r>
                <a:endParaRPr lang="en-US" altLang="zh-CN" sz="2000" dirty="0"/>
              </a:p>
              <a:p>
                <a:pPr marL="0" indent="0">
                  <a:buNone/>
                </a:pPr>
                <a:r>
                  <a:rPr lang="en-US" altLang="zh-CN" sz="2000" dirty="0"/>
                  <a:t>		Take the remaining groups as a training data set</a:t>
                </a:r>
                <a:endParaRPr lang="en-US" altLang="zh-CN" sz="2000" dirty="0"/>
              </a:p>
              <a:p>
                <a:pPr marL="0" indent="0">
                  <a:buNone/>
                </a:pPr>
                <a:r>
                  <a:rPr lang="en-US" altLang="zh-CN" sz="2000" dirty="0"/>
                  <a:t>		Fit a model on the training set and evaluate it on the validation set</a:t>
                </a:r>
                <a:endParaRPr lang="en-US" altLang="zh-CN" sz="2000" dirty="0"/>
              </a:p>
              <a:p>
                <a:pPr marL="0" indent="0">
                  <a:buNone/>
                </a:pPr>
                <a:r>
                  <a:rPr lang="en-US" altLang="zh-CN" dirty="0"/>
                  <a:t>	Compute the mean KL divergence as </a:t>
                </a:r>
                <a:r>
                  <a:rPr lang="en-US" altLang="zh-CN" dirty="0" err="1"/>
                  <a:t>out_channels</a:t>
                </a:r>
                <a:r>
                  <a:rPr lang="en-US" altLang="zh-CN" dirty="0"/>
                  <a:t>=d</a:t>
                </a:r>
                <a:endParaRPr lang="en-US" altLang="zh-CN" dirty="0"/>
              </a:p>
              <a:p>
                <a:pPr marL="0" indent="0">
                  <a:buNone/>
                </a:pPr>
                <a:r>
                  <a:rPr lang="en-US" altLang="zh-CN" dirty="0"/>
                  <a:t>Optimizers: Adams optimizer with learning rate 0.001</a:t>
                </a:r>
                <a:endParaRPr lang="en-US" altLang="zh-CN" dirty="0"/>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15; 2000000 epochs for model with </a:t>
                </a:r>
                <a14:m>
                  <m:oMath xmlns:m="http://schemas.openxmlformats.org/officeDocument/2006/math">
                    <m:r>
                      <a:rPr lang="en-US" altLang="zh-CN" b="0" i="1" smtClean="0">
                        <a:latin typeface="Cambria Math" panose="02040503050406030204" pitchFamily="18" charset="0"/>
                      </a:rPr>
                      <m:t>30</m:t>
                    </m:r>
                    <m:r>
                      <a:rPr lang="en-US" altLang="zh-CN" b="0" i="1" smtClean="0">
                        <a:latin typeface="Cambria Math" panose="02040503050406030204" pitchFamily="18" charset="0"/>
                        <a:ea typeface="Cambria Math" panose="02040503050406030204" pitchFamily="18" charset="0"/>
                      </a:rPr>
                      <m:t>≥ </m:t>
                    </m:r>
                  </m:oMath>
                </a14:m>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&gt;</m:t>
                    </m:r>
                  </m:oMath>
                </a14:m>
                <a:r>
                  <a:rPr lang="en-US" altLang="zh-CN" dirty="0"/>
                  <a:t> 15.</a:t>
                </a:r>
                <a:endParaRPr lang="en-US" altLang="zh-CN" dirty="0"/>
              </a:p>
              <a:p>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10403"/>
                </a:stretch>
              </a:blipFill>
            </p:spPr>
            <p:txBody>
              <a:bodyPr/>
              <a:lstStyle/>
              <a:p>
                <a:r>
                  <a:rPr lang="en-US"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Comparison for </a:t>
            </a:r>
            <a:r>
              <a:rPr lang="en-US" dirty="0" err="1"/>
              <a:t>ipf_data</a:t>
            </a:r>
            <a:endParaRPr lang="en-US" dirty="0"/>
          </a:p>
        </p:txBody>
      </p:sp>
      <p:sp>
        <p:nvSpPr>
          <p:cNvPr id="8" name="TextBox 7"/>
          <p:cNvSpPr txBox="1"/>
          <p:nvPr/>
        </p:nvSpPr>
        <p:spPr>
          <a:xfrm>
            <a:off x="876993" y="5597237"/>
            <a:ext cx="4332261" cy="369332"/>
          </a:xfrm>
          <a:prstGeom prst="rect">
            <a:avLst/>
          </a:prstGeom>
          <a:noFill/>
        </p:spPr>
        <p:txBody>
          <a:bodyPr wrap="square" rtlCol="0">
            <a:spAutoFit/>
          </a:bodyPr>
          <a:lstStyle/>
          <a:p>
            <a:r>
              <a:rPr lang="en-US" dirty="0"/>
              <a:t>Adjacency matrices of </a:t>
            </a:r>
            <a:r>
              <a:rPr lang="en-US" dirty="0" err="1"/>
              <a:t>ipf</a:t>
            </a:r>
            <a:r>
              <a:rPr lang="en-US" dirty="0"/>
              <a:t> data. </a:t>
            </a:r>
            <a:endParaRPr lang="en-US" dirty="0"/>
          </a:p>
        </p:txBody>
      </p:sp>
      <p:sp>
        <p:nvSpPr>
          <p:cNvPr id="11" name="TextBox 10"/>
          <p:cNvSpPr txBox="1"/>
          <p:nvPr/>
        </p:nvSpPr>
        <p:spPr>
          <a:xfrm>
            <a:off x="6382789" y="5597237"/>
            <a:ext cx="4332261" cy="923330"/>
          </a:xfrm>
          <a:prstGeom prst="rect">
            <a:avLst/>
          </a:prstGeom>
          <a:noFill/>
        </p:spPr>
        <p:txBody>
          <a:bodyPr wrap="square" rtlCol="0">
            <a:spAutoFit/>
          </a:bodyPr>
          <a:lstStyle/>
          <a:p>
            <a:r>
              <a:rPr lang="en-US" dirty="0"/>
              <a:t>First 50 generated adjacency matrices in 300 generated adjacency matrices from model with 14 </a:t>
            </a:r>
            <a:r>
              <a:rPr lang="en-US" dirty="0" err="1"/>
              <a:t>out_channels</a:t>
            </a:r>
            <a:r>
              <a:rPr lang="en-US" dirty="0"/>
              <a:t>.</a:t>
            </a:r>
            <a:endParaRPr lang="en-US" dirty="0"/>
          </a:p>
        </p:txBody>
      </p:sp>
      <p:pic>
        <p:nvPicPr>
          <p:cNvPr id="9" name="Picture 8"/>
          <p:cNvPicPr>
            <a:picLocks noChangeAspect="1"/>
          </p:cNvPicPr>
          <p:nvPr/>
        </p:nvPicPr>
        <p:blipFill>
          <a:blip r:embed="rId1"/>
          <a:stretch>
            <a:fillRect/>
          </a:stretch>
        </p:blipFill>
        <p:spPr>
          <a:xfrm>
            <a:off x="588668" y="1790733"/>
            <a:ext cx="4282150" cy="3706459"/>
          </a:xfrm>
          <a:prstGeom prst="rect">
            <a:avLst/>
          </a:prstGeom>
        </p:spPr>
      </p:pic>
      <p:pic>
        <p:nvPicPr>
          <p:cNvPr id="13" name="Picture 12"/>
          <p:cNvPicPr>
            <a:picLocks noChangeAspect="1"/>
          </p:cNvPicPr>
          <p:nvPr/>
        </p:nvPicPr>
        <p:blipFill>
          <a:blip r:embed="rId2"/>
          <a:stretch>
            <a:fillRect/>
          </a:stretch>
        </p:blipFill>
        <p:spPr>
          <a:xfrm>
            <a:off x="5051760" y="1790733"/>
            <a:ext cx="6774480" cy="333417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reconstruction loss</a:t>
            </a:r>
            <a:endParaRPr lang="en-US" dirty="0"/>
          </a:p>
        </p:txBody>
      </p:sp>
      <p:sp>
        <p:nvSpPr>
          <p:cNvPr id="3" name="Content Placeholder 2"/>
          <p:cNvSpPr>
            <a:spLocks noGrp="1"/>
          </p:cNvSpPr>
          <p:nvPr>
            <p:ph idx="1"/>
          </p:nvPr>
        </p:nvSpPr>
        <p:spPr/>
        <p:txBody>
          <a:bodyPr/>
          <a:lstStyle/>
          <a:p>
            <a:r>
              <a:rPr lang="en-US" altLang="zh-CN" dirty="0">
                <a:solidFill>
                  <a:srgbClr val="000000"/>
                </a:solidFill>
              </a:rPr>
              <a:t>Model with 14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pic>
        <p:nvPicPr>
          <p:cNvPr id="6" name="Picture 5"/>
          <p:cNvPicPr>
            <a:picLocks noChangeAspect="1"/>
          </p:cNvPicPr>
          <p:nvPr/>
        </p:nvPicPr>
        <p:blipFill>
          <a:blip r:embed="rId1"/>
          <a:stretch>
            <a:fillRect/>
          </a:stretch>
        </p:blipFill>
        <p:spPr>
          <a:xfrm>
            <a:off x="1343804" y="2858299"/>
            <a:ext cx="3957666" cy="2767033"/>
          </a:xfrm>
          <a:prstGeom prst="rect">
            <a:avLst/>
          </a:prstGeom>
        </p:spPr>
      </p:pic>
      <p:pic>
        <p:nvPicPr>
          <p:cNvPr id="14" name="Picture 13"/>
          <p:cNvPicPr>
            <a:picLocks noChangeAspect="1"/>
          </p:cNvPicPr>
          <p:nvPr/>
        </p:nvPicPr>
        <p:blipFill>
          <a:blip r:embed="rId2"/>
          <a:stretch>
            <a:fillRect/>
          </a:stretch>
        </p:blipFill>
        <p:spPr>
          <a:xfrm>
            <a:off x="6096000" y="2794914"/>
            <a:ext cx="3885171" cy="2830418"/>
          </a:xfrm>
          <a:prstGeom prst="rect">
            <a:avLst/>
          </a:prstGeom>
        </p:spPr>
      </p:pic>
      <p:sp>
        <p:nvSpPr>
          <p:cNvPr id="15" name="TextBox 14"/>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endParaRPr lang="en-US" dirty="0"/>
          </a:p>
        </p:txBody>
      </p:sp>
      <p:sp>
        <p:nvSpPr>
          <p:cNvPr id="16" name="TextBox 15"/>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Two-sample t-test	</a:t>
            </a:r>
            <a:endParaRPr lang="en-US" dirty="0"/>
          </a:p>
        </p:txBody>
      </p:sp>
      <p:sp>
        <p:nvSpPr>
          <p:cNvPr id="3" name="Content Placeholder 2"/>
          <p:cNvSpPr>
            <a:spLocks noGrp="1"/>
          </p:cNvSpPr>
          <p:nvPr>
            <p:ph idx="1"/>
          </p:nvPr>
        </p:nvSpPr>
        <p:spPr/>
        <p:txBody>
          <a:bodyPr>
            <a:normAutofit fontScale="92500"/>
          </a:bodyPr>
          <a:lstStyle/>
          <a:p>
            <a:r>
              <a:rPr lang="en-US" dirty="0"/>
              <a:t>Conduct two-sample t-test between centralities of the 32 original adjacency matrices and 300 generated adjacency matrices</a:t>
            </a:r>
            <a:endParaRPr lang="en-US" dirty="0"/>
          </a:p>
          <a:p>
            <a:r>
              <a:rPr lang="en-US" altLang="zh-CN" dirty="0"/>
              <a:t>p</a:t>
            </a:r>
            <a:r>
              <a:rPr lang="en-US" dirty="0"/>
              <a:t>-value for</a:t>
            </a:r>
            <a:r>
              <a:rPr lang="zh-CN" altLang="en-US" dirty="0"/>
              <a:t> </a:t>
            </a:r>
            <a:r>
              <a:rPr lang="en-US" altLang="zh-CN" dirty="0"/>
              <a:t>each</a:t>
            </a:r>
            <a:r>
              <a:rPr lang="zh-CN" altLang="en-US" dirty="0"/>
              <a:t> </a:t>
            </a:r>
            <a:r>
              <a:rPr lang="en-US" altLang="zh-CN" dirty="0"/>
              <a:t>node:</a:t>
            </a:r>
            <a:endParaRPr lang="en-US" altLang="zh-CN" dirty="0"/>
          </a:p>
          <a:p>
            <a:endParaRPr lang="en-US" altLang="zh-CN" dirty="0"/>
          </a:p>
          <a:p>
            <a:endParaRPr lang="en-US" altLang="zh-CN" dirty="0"/>
          </a:p>
          <a:p>
            <a:endParaRPr lang="en-US" altLang="zh-CN" dirty="0"/>
          </a:p>
          <a:p>
            <a:r>
              <a:rPr lang="en-US" altLang="zh-CN" dirty="0"/>
              <a:t>Reduce the nodes with p-value &lt; 0.05 from 12 nodes (25-channel model shown last time) to 7 nodes</a:t>
            </a:r>
            <a:endParaRPr lang="en-US" altLang="zh-CN" dirty="0"/>
          </a:p>
        </p:txBody>
      </p:sp>
      <p:graphicFrame>
        <p:nvGraphicFramePr>
          <p:cNvPr id="4" name="Table 4"/>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gridCol w="755744"/>
                <a:gridCol w="755744"/>
                <a:gridCol w="755744"/>
                <a:gridCol w="755744"/>
                <a:gridCol w="755744"/>
                <a:gridCol w="795924"/>
                <a:gridCol w="755744"/>
                <a:gridCol w="755744"/>
                <a:gridCol w="755744"/>
                <a:gridCol w="755744"/>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kern="1200" dirty="0">
                          <a:solidFill>
                            <a:schemeClr val="tx1"/>
                          </a:solidFill>
                          <a:effectLst/>
                          <a:latin typeface="+mn-lt"/>
                          <a:ea typeface="+mn-ea"/>
                          <a:cs typeface="+mn-cs"/>
                        </a:rPr>
                        <a:t>0.127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1.6e-03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0.283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0.497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0.052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2.3e-11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0.709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11-20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0.906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0.231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9.7e-07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2.2e-11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21-30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1.2e-05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0.481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31-40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0.721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0.176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0.676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0.588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Comparison for control data</a:t>
            </a:r>
            <a:endParaRPr lang="en-US" dirty="0"/>
          </a:p>
        </p:txBody>
      </p:sp>
      <p:sp>
        <p:nvSpPr>
          <p:cNvPr id="8" name="TextBox 7"/>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endParaRPr lang="en-US" dirty="0"/>
          </a:p>
        </p:txBody>
      </p:sp>
      <p:sp>
        <p:nvSpPr>
          <p:cNvPr id="11" name="TextBox 10"/>
          <p:cNvSpPr txBox="1"/>
          <p:nvPr/>
        </p:nvSpPr>
        <p:spPr>
          <a:xfrm>
            <a:off x="6382789" y="5597237"/>
            <a:ext cx="4332261" cy="646331"/>
          </a:xfrm>
          <a:prstGeom prst="rect">
            <a:avLst/>
          </a:prstGeom>
          <a:noFill/>
        </p:spPr>
        <p:txBody>
          <a:bodyPr wrap="square" rtlCol="0">
            <a:spAutoFit/>
          </a:bodyPr>
          <a:lstStyle/>
          <a:p>
            <a:r>
              <a:rPr lang="en-US" dirty="0"/>
              <a:t>First 100 generated adjacency matrices from model with 30 </a:t>
            </a:r>
            <a:r>
              <a:rPr lang="en-US" dirty="0" err="1"/>
              <a:t>out_channels</a:t>
            </a:r>
            <a:r>
              <a:rPr lang="en-US" dirty="0"/>
              <a:t>.</a:t>
            </a:r>
            <a:endParaRPr lang="en-US" dirty="0"/>
          </a:p>
        </p:txBody>
      </p:sp>
      <p:pic>
        <p:nvPicPr>
          <p:cNvPr id="12" name="Picture 11"/>
          <p:cNvPicPr>
            <a:picLocks noChangeAspect="1"/>
          </p:cNvPicPr>
          <p:nvPr/>
        </p:nvPicPr>
        <p:blipFill>
          <a:blip r:embed="rId1"/>
          <a:stretch>
            <a:fillRect/>
          </a:stretch>
        </p:blipFill>
        <p:spPr>
          <a:xfrm>
            <a:off x="838200" y="1825625"/>
            <a:ext cx="4112199" cy="356121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reconstruction loss</a:t>
            </a:r>
            <a:endParaRPr lang="en-US" dirty="0"/>
          </a:p>
        </p:txBody>
      </p:sp>
      <p:sp>
        <p:nvSpPr>
          <p:cNvPr id="3" name="Content Placeholder 2"/>
          <p:cNvSpPr>
            <a:spLocks noGrp="1"/>
          </p:cNvSpPr>
          <p:nvPr>
            <p:ph idx="1"/>
          </p:nvPr>
        </p:nvSpPr>
        <p:spPr/>
        <p:txBody>
          <a:bodyPr/>
          <a:lstStyle/>
          <a:p>
            <a:r>
              <a:rPr lang="en-US" altLang="zh-CN" dirty="0">
                <a:solidFill>
                  <a:srgbClr val="000000"/>
                </a:solidFill>
              </a:rPr>
              <a:t>Model with 18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endParaRPr lang="en-US" dirty="0"/>
          </a:p>
        </p:txBody>
      </p:sp>
      <p:sp>
        <p:nvSpPr>
          <p:cNvPr id="16" name="TextBox 15"/>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endParaRPr lang="en-US" dirty="0"/>
          </a:p>
        </p:txBody>
      </p:sp>
      <p:pic>
        <p:nvPicPr>
          <p:cNvPr id="5" name="Picture 4"/>
          <p:cNvPicPr>
            <a:picLocks noChangeAspect="1"/>
          </p:cNvPicPr>
          <p:nvPr/>
        </p:nvPicPr>
        <p:blipFill>
          <a:blip r:embed="rId1"/>
          <a:stretch>
            <a:fillRect/>
          </a:stretch>
        </p:blipFill>
        <p:spPr>
          <a:xfrm>
            <a:off x="6173945" y="2933184"/>
            <a:ext cx="4100542" cy="2714645"/>
          </a:xfrm>
          <a:prstGeom prst="rect">
            <a:avLst/>
          </a:prstGeom>
        </p:spPr>
      </p:pic>
      <p:pic>
        <p:nvPicPr>
          <p:cNvPr id="8" name="Picture 7"/>
          <p:cNvPicPr>
            <a:picLocks noChangeAspect="1"/>
          </p:cNvPicPr>
          <p:nvPr/>
        </p:nvPicPr>
        <p:blipFill>
          <a:blip r:embed="rId2"/>
          <a:stretch>
            <a:fillRect/>
          </a:stretch>
        </p:blipFill>
        <p:spPr>
          <a:xfrm>
            <a:off x="1436751" y="2952603"/>
            <a:ext cx="4138643" cy="262415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Failed result in t-test</a:t>
            </a:r>
            <a:endParaRPr lang="en-US" dirty="0"/>
          </a:p>
        </p:txBody>
      </p:sp>
      <p:sp>
        <p:nvSpPr>
          <p:cNvPr id="5" name="TextBox 4"/>
          <p:cNvSpPr txBox="1"/>
          <p:nvPr/>
        </p:nvSpPr>
        <p:spPr>
          <a:xfrm>
            <a:off x="919943" y="2970848"/>
            <a:ext cx="9277004" cy="2862322"/>
          </a:xfrm>
          <a:prstGeom prst="rect">
            <a:avLst/>
          </a:prstGeom>
          <a:noFill/>
        </p:spPr>
        <p:txBody>
          <a:bodyPr wrap="square">
            <a:spAutoFit/>
          </a:bodyPr>
          <a:lstStyle/>
          <a:p>
            <a:r>
              <a:rPr lang="en-US" altLang="zh-CN" b="0" i="0" dirty="0" err="1">
                <a:solidFill>
                  <a:srgbClr val="000000"/>
                </a:solidFill>
                <a:effectLst/>
                <a:latin typeface="Consolas" panose="020B0609020204030204" pitchFamily="49" charset="0"/>
              </a:rPr>
              <a:t>pvalue</a:t>
            </a:r>
            <a:r>
              <a:rPr lang="en-US" altLang="zh-CN" b="0" i="0" dirty="0">
                <a:solidFill>
                  <a:srgbClr val="000000"/>
                </a:solidFill>
                <a:effectLst/>
                <a:latin typeface="Consolas" panose="020B0609020204030204" pitchFamily="49" charset="0"/>
              </a:rPr>
              <a:t>=array([5.23276580e-09, 5.02688331e-13, 4.52106419e-30, 1.21580807e-07, 1.30492437e-35, 7.60571342e-08, 1.52690137e-03, </a:t>
            </a:r>
            <a:r>
              <a:rPr lang="en-US" altLang="zh-CN" b="1" i="0" dirty="0">
                <a:solidFill>
                  <a:srgbClr val="000000"/>
                </a:solidFill>
                <a:effectLst/>
                <a:latin typeface="Consolas" panose="020B0609020204030204" pitchFamily="49" charset="0"/>
              </a:rPr>
              <a:t>8.48644139e-01</a:t>
            </a:r>
            <a:r>
              <a:rPr lang="en-US" altLang="zh-CN" b="0" i="0" dirty="0">
                <a:solidFill>
                  <a:srgbClr val="000000"/>
                </a:solidFill>
                <a:effectLst/>
                <a:latin typeface="Consolas" panose="020B0609020204030204" pitchFamily="49" charset="0"/>
              </a:rPr>
              <a:t>, 1.27702487e-04, 2.87104219e-11, 4.66723918e-06, 1.65686167e-05, 2.93944660e-04, 7.82002284e-04, 3.69434853e-02, 7.65032763e-06, 3.61717184e-06, 4.15520846e-03, 7.53489333e-03, 5.58279636e-09, 1.08746403e-20, 1.42530862e-23, 2.37410360e-07, 2.56743381e-05, 8.72525370e-25, </a:t>
            </a:r>
            <a:r>
              <a:rPr lang="en-US" altLang="zh-CN" b="1" i="0" dirty="0">
                <a:solidFill>
                  <a:srgbClr val="000000"/>
                </a:solidFill>
                <a:effectLst/>
                <a:latin typeface="Consolas" panose="020B0609020204030204" pitchFamily="49" charset="0"/>
              </a:rPr>
              <a:t>3.51314451e-01</a:t>
            </a:r>
            <a:r>
              <a:rPr lang="en-US" altLang="zh-CN" b="0" i="0" dirty="0">
                <a:solidFill>
                  <a:srgbClr val="000000"/>
                </a:solidFill>
                <a:effectLst/>
                <a:latin typeface="Consolas" panose="020B0609020204030204" pitchFamily="49" charset="0"/>
              </a:rPr>
              <a:t>, 7.69291936e-17, </a:t>
            </a:r>
            <a:r>
              <a:rPr lang="en-US" altLang="zh-CN" b="1" i="0" dirty="0">
                <a:solidFill>
                  <a:srgbClr val="000000"/>
                </a:solidFill>
                <a:effectLst/>
                <a:latin typeface="Consolas" panose="020B0609020204030204" pitchFamily="49" charset="0"/>
              </a:rPr>
              <a:t>2.71441384e-01</a:t>
            </a:r>
            <a:r>
              <a:rPr lang="en-US" altLang="zh-CN" b="0" i="0" dirty="0">
                <a:solidFill>
                  <a:srgbClr val="000000"/>
                </a:solidFill>
                <a:effectLst/>
                <a:latin typeface="Consolas" panose="020B0609020204030204" pitchFamily="49" charset="0"/>
              </a:rPr>
              <a:t>, 3.91813902e-14, 3.39434308e-02, 1.94009880e-18, </a:t>
            </a:r>
            <a:r>
              <a:rPr lang="en-US" altLang="zh-CN" b="1" i="0" dirty="0">
                <a:solidFill>
                  <a:srgbClr val="000000"/>
                </a:solidFill>
                <a:effectLst/>
                <a:latin typeface="Consolas" panose="020B0609020204030204" pitchFamily="49" charset="0"/>
              </a:rPr>
              <a:t>9.53990821e-02</a:t>
            </a:r>
            <a:r>
              <a:rPr lang="en-US" altLang="zh-CN" b="0" i="0" dirty="0">
                <a:solidFill>
                  <a:srgbClr val="000000"/>
                </a:solidFill>
                <a:effectLst/>
                <a:latin typeface="Consolas" panose="020B0609020204030204" pitchFamily="49" charset="0"/>
              </a:rPr>
              <a:t>, 9.78904933e-09, </a:t>
            </a:r>
            <a:r>
              <a:rPr lang="en-US" altLang="zh-CN" b="1" i="0" dirty="0">
                <a:solidFill>
                  <a:srgbClr val="000000"/>
                </a:solidFill>
                <a:effectLst/>
                <a:latin typeface="Consolas" panose="020B0609020204030204" pitchFamily="49" charset="0"/>
              </a:rPr>
              <a:t>1.42903301e-01</a:t>
            </a:r>
            <a:r>
              <a:rPr lang="en-US" altLang="zh-CN" b="0" i="0" dirty="0">
                <a:solidFill>
                  <a:srgbClr val="000000"/>
                </a:solidFill>
                <a:effectLst/>
                <a:latin typeface="Consolas" panose="020B0609020204030204" pitchFamily="49" charset="0"/>
              </a:rPr>
              <a:t>, 4.16167082e-03, 3.38884501e-04, </a:t>
            </a:r>
            <a:r>
              <a:rPr lang="en-US" altLang="zh-CN" b="1" i="0" dirty="0">
                <a:solidFill>
                  <a:srgbClr val="000000"/>
                </a:solidFill>
                <a:effectLst/>
                <a:latin typeface="Consolas" panose="020B0609020204030204" pitchFamily="49" charset="0"/>
              </a:rPr>
              <a:t>2.56464335e-01</a:t>
            </a:r>
            <a:r>
              <a:rPr lang="en-US" altLang="zh-CN" b="0" i="0" dirty="0">
                <a:solidFill>
                  <a:srgbClr val="000000"/>
                </a:solidFill>
                <a:effectLst/>
                <a:latin typeface="Consolas" panose="020B0609020204030204" pitchFamily="49" charset="0"/>
              </a:rPr>
              <a:t>, </a:t>
            </a:r>
            <a:r>
              <a:rPr lang="en-US" altLang="zh-CN" b="1" i="0" dirty="0">
                <a:solidFill>
                  <a:srgbClr val="000000"/>
                </a:solidFill>
                <a:effectLst/>
                <a:latin typeface="Consolas" panose="020B0609020204030204" pitchFamily="49" charset="0"/>
              </a:rPr>
              <a:t>2.00643616e-01</a:t>
            </a:r>
            <a:r>
              <a:rPr lang="en-US" altLang="zh-CN" b="0" i="0" dirty="0">
                <a:solidFill>
                  <a:srgbClr val="000000"/>
                </a:solidFill>
                <a:effectLst/>
                <a:latin typeface="Consolas" panose="020B0609020204030204" pitchFamily="49" charset="0"/>
              </a:rPr>
              <a:t>]</a:t>
            </a:r>
            <a:endParaRPr lang="en-US" dirty="0"/>
          </a:p>
        </p:txBody>
      </p:sp>
      <p:sp>
        <p:nvSpPr>
          <p:cNvPr id="6" name="TextBox 5"/>
          <p:cNvSpPr txBox="1"/>
          <p:nvPr/>
        </p:nvSpPr>
        <p:spPr>
          <a:xfrm>
            <a:off x="919943" y="1873135"/>
            <a:ext cx="869511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Only 7 nodes have p-value greater than 0.05</a:t>
            </a:r>
            <a:endParaRPr lang="en-US" sz="2000" dirty="0"/>
          </a:p>
          <a:p>
            <a:pPr marL="342900" indent="-342900">
              <a:buFont typeface="Arial" panose="020B0604020202020204" pitchFamily="34" charset="0"/>
              <a:buChar char="•"/>
            </a:pPr>
            <a:r>
              <a:rPr lang="en-US" sz="2000" dirty="0"/>
              <a:t>The mean reconstruction loss jumps unstably as </a:t>
            </a:r>
            <a:r>
              <a:rPr lang="en-US" sz="2000" dirty="0" err="1"/>
              <a:t>out_channel</a:t>
            </a:r>
            <a:r>
              <a:rPr lang="en-US" sz="2000" dirty="0"/>
              <a:t> grows   </a:t>
            </a:r>
            <a:endParaRPr lang="en-US" sz="2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 </a:t>
            </a:r>
            <a:endParaRPr lang="en-US" dirty="0"/>
          </a:p>
        </p:txBody>
      </p:sp>
      <p:sp>
        <p:nvSpPr>
          <p:cNvPr id="3" name="Content Placeholder 2"/>
          <p:cNvSpPr>
            <a:spLocks noGrp="1"/>
          </p:cNvSpPr>
          <p:nvPr>
            <p:ph idx="1"/>
          </p:nvPr>
        </p:nvSpPr>
        <p:spPr/>
        <p:txBody>
          <a:bodyPr/>
          <a:lstStyle/>
          <a:p>
            <a:r>
              <a:rPr lang="en-US" dirty="0"/>
              <a:t>Cross validation</a:t>
            </a:r>
            <a:endParaRPr lang="en-US" dirty="0"/>
          </a:p>
          <a:p>
            <a:r>
              <a:rPr lang="en-US" altLang="zh-CN" dirty="0"/>
              <a:t>More epochs</a:t>
            </a:r>
            <a:endParaRPr lang="en-US" dirty="0"/>
          </a:p>
          <a:p>
            <a:r>
              <a:rPr lang="en-US" dirty="0"/>
              <a:t>Generates more samples for t-test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of hyperparameters</a:t>
            </a:r>
            <a:endParaRPr lang="en-US" dirty="0"/>
          </a:p>
        </p:txBody>
      </p:sp>
      <p:sp>
        <p:nvSpPr>
          <p:cNvPr id="3" name="Content Placeholder 2"/>
          <p:cNvSpPr>
            <a:spLocks noGrp="1"/>
          </p:cNvSpPr>
          <p:nvPr>
            <p:ph idx="1"/>
          </p:nvPr>
        </p:nvSpPr>
        <p:spPr/>
        <p:txBody>
          <a:bodyPr>
            <a:normAutofit/>
          </a:bodyPr>
          <a:lstStyle/>
          <a:p>
            <a:r>
              <a:rPr lang="en-US" altLang="zh-CN" dirty="0"/>
              <a:t>7-fold cross validation under </a:t>
            </a:r>
            <a:r>
              <a:rPr lang="en-US" altLang="zh-CN" dirty="0" err="1"/>
              <a:t>out_channels</a:t>
            </a:r>
            <a:r>
              <a:rPr lang="en-US" altLang="zh-CN" dirty="0"/>
              <a:t>=d: </a:t>
            </a:r>
            <a:endParaRPr lang="en-US" altLang="zh-CN" dirty="0"/>
          </a:p>
          <a:p>
            <a:pPr marL="0" indent="0">
              <a:buNone/>
            </a:pPr>
            <a:r>
              <a:rPr lang="en-US" altLang="zh-CN" dirty="0"/>
              <a:t>	Split the 28 graphs into 7 groups</a:t>
            </a:r>
            <a:endParaRPr lang="en-US" altLang="zh-CN" dirty="0"/>
          </a:p>
          <a:p>
            <a:pPr marL="0" indent="0">
              <a:buNone/>
            </a:pPr>
            <a:r>
              <a:rPr lang="en-US" altLang="zh-CN" dirty="0"/>
              <a:t>	For each unique group:</a:t>
            </a:r>
            <a:endParaRPr lang="en-US" altLang="zh-CN" dirty="0"/>
          </a:p>
          <a:p>
            <a:pPr marL="0" indent="0">
              <a:buNone/>
            </a:pPr>
            <a:r>
              <a:rPr lang="en-US" altLang="zh-CN" sz="2000" dirty="0"/>
              <a:t>		Take the group as a hold out or validation data set</a:t>
            </a:r>
            <a:endParaRPr lang="en-US" altLang="zh-CN" sz="2000" dirty="0"/>
          </a:p>
          <a:p>
            <a:pPr marL="0" indent="0">
              <a:buNone/>
            </a:pPr>
            <a:r>
              <a:rPr lang="en-US" altLang="zh-CN" sz="2000" dirty="0"/>
              <a:t>		Take the remaining groups as a training data set</a:t>
            </a:r>
            <a:endParaRPr lang="en-US" altLang="zh-CN" sz="2000" dirty="0"/>
          </a:p>
          <a:p>
            <a:pPr marL="0" indent="0">
              <a:buNone/>
            </a:pPr>
            <a:r>
              <a:rPr lang="en-US" altLang="zh-CN" sz="2000" dirty="0"/>
              <a:t>		Fit a model on the training set and evaluate it on the validation set</a:t>
            </a:r>
            <a:endParaRPr lang="en-US" altLang="zh-CN" sz="2000" dirty="0"/>
          </a:p>
          <a:p>
            <a:pPr marL="0" indent="0">
              <a:buNone/>
            </a:pPr>
            <a:r>
              <a:rPr lang="en-US" altLang="zh-CN" dirty="0"/>
              <a:t>	Compute the mean reconstruction loss of validation sets</a:t>
            </a:r>
            <a:endParaRPr lang="en-US" altLang="zh-C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of hyperparameters</a:t>
            </a:r>
            <a:endParaRPr lang="en-US" dirty="0"/>
          </a:p>
        </p:txBody>
      </p:sp>
      <p:sp>
        <p:nvSpPr>
          <p:cNvPr id="3" name="Content Placeholder 2"/>
          <p:cNvSpPr>
            <a:spLocks noGrp="1"/>
          </p:cNvSpPr>
          <p:nvPr>
            <p:ph idx="1"/>
          </p:nvPr>
        </p:nvSpPr>
        <p:spPr/>
        <p:txBody>
          <a:bodyPr/>
          <a:lstStyle/>
          <a:p>
            <a:r>
              <a:rPr lang="en-US" altLang="zh-CN" dirty="0"/>
              <a:t>Optimizers: Adams optimizer with learning rate 0.0001.</a:t>
            </a:r>
            <a:endParaRPr lang="en-US" altLang="zh-CN" dirty="0"/>
          </a:p>
          <a:p>
            <a:r>
              <a:rPr lang="en-US" altLang="zh-CN" dirty="0"/>
              <a:t>Epochs: 5000000 epochs for </a:t>
            </a:r>
            <a:r>
              <a:rPr lang="en-US" altLang="zh-CN" dirty="0" err="1"/>
              <a:t>out_channels</a:t>
            </a:r>
            <a:r>
              <a:rPr lang="en-US" altLang="zh-CN" dirty="0"/>
              <a:t>.</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131" y="681644"/>
            <a:ext cx="4524880" cy="4339244"/>
          </a:xfrm>
          <a:prstGeom prst="rect">
            <a:avLst/>
          </a:prstGeom>
        </p:spPr>
      </p:pic>
      <p:sp>
        <p:nvSpPr>
          <p:cNvPr id="12" name="TextBox 11"/>
          <p:cNvSpPr txBox="1"/>
          <p:nvPr/>
        </p:nvSpPr>
        <p:spPr>
          <a:xfrm>
            <a:off x="1760336" y="5514946"/>
            <a:ext cx="3413114" cy="369332"/>
          </a:xfrm>
          <a:prstGeom prst="rect">
            <a:avLst/>
          </a:prstGeom>
          <a:noFill/>
        </p:spPr>
        <p:txBody>
          <a:bodyPr wrap="none" rtlCol="0">
            <a:spAutoFit/>
          </a:bodyPr>
          <a:lstStyle/>
          <a:p>
            <a:r>
              <a:rPr lang="en-US" dirty="0"/>
              <a:t>Input adjacency matrices (p=0.5)</a:t>
            </a:r>
            <a:endParaRPr lang="en-US" dirty="0"/>
          </a:p>
        </p:txBody>
      </p:sp>
      <p:sp>
        <p:nvSpPr>
          <p:cNvPr id="13" name="TextBox 12"/>
          <p:cNvSpPr txBox="1"/>
          <p:nvPr/>
        </p:nvSpPr>
        <p:spPr>
          <a:xfrm>
            <a:off x="6652131" y="5514946"/>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Comparison for control data</a:t>
            </a:r>
            <a:endParaRPr lang="en-US" dirty="0"/>
          </a:p>
        </p:txBody>
      </p:sp>
      <p:sp>
        <p:nvSpPr>
          <p:cNvPr id="8" name="TextBox 7"/>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endParaRPr lang="en-US" dirty="0"/>
          </a:p>
        </p:txBody>
      </p:sp>
      <p:sp>
        <p:nvSpPr>
          <p:cNvPr id="11" name="TextBox 10"/>
          <p:cNvSpPr txBox="1"/>
          <p:nvPr/>
        </p:nvSpPr>
        <p:spPr>
          <a:xfrm>
            <a:off x="6382789" y="5597237"/>
            <a:ext cx="4332261" cy="923330"/>
          </a:xfrm>
          <a:prstGeom prst="rect">
            <a:avLst/>
          </a:prstGeom>
          <a:noFill/>
        </p:spPr>
        <p:txBody>
          <a:bodyPr wrap="square" rtlCol="0">
            <a:spAutoFit/>
          </a:bodyPr>
          <a:lstStyle/>
          <a:p>
            <a:r>
              <a:rPr lang="en-US" dirty="0"/>
              <a:t>First 100 generated adjacency matrices in 500 generated matrices from model with 20 </a:t>
            </a:r>
            <a:r>
              <a:rPr lang="en-US" dirty="0" err="1"/>
              <a:t>out_channels</a:t>
            </a:r>
            <a:r>
              <a:rPr lang="en-US" dirty="0"/>
              <a:t>.</a:t>
            </a:r>
            <a:endParaRPr lang="en-US" dirty="0"/>
          </a:p>
        </p:txBody>
      </p:sp>
      <p:pic>
        <p:nvPicPr>
          <p:cNvPr id="12" name="Picture 11"/>
          <p:cNvPicPr>
            <a:picLocks noChangeAspect="1"/>
          </p:cNvPicPr>
          <p:nvPr/>
        </p:nvPicPr>
        <p:blipFill>
          <a:blip r:embed="rId1"/>
          <a:stretch>
            <a:fillRect/>
          </a:stretch>
        </p:blipFill>
        <p:spPr>
          <a:xfrm>
            <a:off x="838200" y="1825625"/>
            <a:ext cx="4112199" cy="3561218"/>
          </a:xfrm>
          <a:prstGeom prst="rect">
            <a:avLst/>
          </a:prstGeom>
        </p:spPr>
      </p:pic>
      <p:pic>
        <p:nvPicPr>
          <p:cNvPr id="9" name="Picture 8"/>
          <p:cNvPicPr>
            <a:picLocks noChangeAspect="1"/>
          </p:cNvPicPr>
          <p:nvPr/>
        </p:nvPicPr>
        <p:blipFill>
          <a:blip r:embed="rId2"/>
          <a:stretch>
            <a:fillRect/>
          </a:stretch>
        </p:blipFill>
        <p:spPr>
          <a:xfrm>
            <a:off x="5579271" y="2347717"/>
            <a:ext cx="6187326" cy="288624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reconstruction loss</a:t>
            </a:r>
            <a:endParaRPr lang="en-US" dirty="0"/>
          </a:p>
        </p:txBody>
      </p:sp>
      <p:sp>
        <p:nvSpPr>
          <p:cNvPr id="3" name="Content Placeholder 2"/>
          <p:cNvSpPr>
            <a:spLocks noGrp="1"/>
          </p:cNvSpPr>
          <p:nvPr>
            <p:ph idx="1"/>
          </p:nvPr>
        </p:nvSpPr>
        <p:spPr/>
        <p:txBody>
          <a:bodyPr/>
          <a:lstStyle/>
          <a:p>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endParaRPr lang="en-US" dirty="0"/>
          </a:p>
        </p:txBody>
      </p:sp>
      <p:sp>
        <p:nvSpPr>
          <p:cNvPr id="16" name="TextBox 15"/>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endParaRPr lang="en-US" dirty="0"/>
          </a:p>
        </p:txBody>
      </p:sp>
      <p:pic>
        <p:nvPicPr>
          <p:cNvPr id="6" name="Picture 5"/>
          <p:cNvPicPr>
            <a:picLocks noChangeAspect="1"/>
          </p:cNvPicPr>
          <p:nvPr/>
        </p:nvPicPr>
        <p:blipFill>
          <a:blip r:embed="rId1"/>
          <a:stretch>
            <a:fillRect/>
          </a:stretch>
        </p:blipFill>
        <p:spPr>
          <a:xfrm>
            <a:off x="1435879" y="2986693"/>
            <a:ext cx="3948141" cy="2747983"/>
          </a:xfrm>
          <a:prstGeom prst="rect">
            <a:avLst/>
          </a:prstGeom>
        </p:spPr>
      </p:pic>
      <p:pic>
        <p:nvPicPr>
          <p:cNvPr id="9" name="Picture 8"/>
          <p:cNvPicPr>
            <a:picLocks noChangeAspect="1"/>
          </p:cNvPicPr>
          <p:nvPr/>
        </p:nvPicPr>
        <p:blipFill>
          <a:blip r:embed="rId2"/>
          <a:stretch>
            <a:fillRect/>
          </a:stretch>
        </p:blipFill>
        <p:spPr>
          <a:xfrm>
            <a:off x="6155401" y="2972078"/>
            <a:ext cx="3967192" cy="274322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Two-sample t-test	</a:t>
            </a:r>
            <a:endParaRPr lang="en-US" dirty="0"/>
          </a:p>
        </p:txBody>
      </p:sp>
      <p:sp>
        <p:nvSpPr>
          <p:cNvPr id="3" name="Content Placeholder 2"/>
          <p:cNvSpPr>
            <a:spLocks noGrp="1"/>
          </p:cNvSpPr>
          <p:nvPr>
            <p:ph idx="1"/>
          </p:nvPr>
        </p:nvSpPr>
        <p:spPr/>
        <p:txBody>
          <a:bodyPr>
            <a:normAutofit fontScale="92500"/>
          </a:bodyPr>
          <a:lstStyle/>
          <a:p>
            <a:r>
              <a:rPr lang="en-US" dirty="0"/>
              <a:t>Conduct two-sample t-test between centralities of the 32 original adjacency matrices and 500 generated adjacency matrices</a:t>
            </a:r>
            <a:endParaRPr lang="en-US" dirty="0"/>
          </a:p>
          <a:p>
            <a:r>
              <a:rPr lang="en-US" altLang="zh-CN" dirty="0"/>
              <a:t>p</a:t>
            </a:r>
            <a:r>
              <a:rPr lang="en-US" dirty="0"/>
              <a:t>-value for</a:t>
            </a:r>
            <a:r>
              <a:rPr lang="zh-CN" altLang="en-US" dirty="0"/>
              <a:t> </a:t>
            </a:r>
            <a:r>
              <a:rPr lang="en-US" altLang="zh-CN" dirty="0"/>
              <a:t>each</a:t>
            </a:r>
            <a:r>
              <a:rPr lang="zh-CN" altLang="en-US" dirty="0"/>
              <a:t> </a:t>
            </a:r>
            <a:r>
              <a:rPr lang="en-US" altLang="zh-CN" dirty="0"/>
              <a:t>node (round to 3 decimal places):</a:t>
            </a:r>
            <a:endParaRPr lang="en-US" altLang="zh-CN" dirty="0"/>
          </a:p>
          <a:p>
            <a:endParaRPr lang="en-US" altLang="zh-CN" dirty="0"/>
          </a:p>
          <a:p>
            <a:endParaRPr lang="en-US" altLang="zh-CN" dirty="0"/>
          </a:p>
          <a:p>
            <a:endParaRPr lang="en-US" altLang="zh-CN" dirty="0"/>
          </a:p>
          <a:p>
            <a:r>
              <a:rPr lang="en-US" altLang="zh-CN" dirty="0"/>
              <a:t>17 nodes have p-value &lt; 0.05. Last time we have 31 nodes with p-value &lt; 0.05.</a:t>
            </a:r>
            <a:endParaRPr lang="en-US" altLang="zh-CN" dirty="0"/>
          </a:p>
          <a:p>
            <a:endParaRPr lang="en-US" altLang="zh-CN" dirty="0"/>
          </a:p>
        </p:txBody>
      </p:sp>
      <p:graphicFrame>
        <p:nvGraphicFramePr>
          <p:cNvPr id="4" name="Table 4"/>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gridCol w="755744"/>
                <a:gridCol w="755744"/>
                <a:gridCol w="755744"/>
                <a:gridCol w="755744"/>
                <a:gridCol w="755744"/>
                <a:gridCol w="795924"/>
                <a:gridCol w="755744"/>
                <a:gridCol w="755744"/>
                <a:gridCol w="755744"/>
                <a:gridCol w="755744"/>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0.596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11-20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21-30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0.934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0.573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31-40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0.299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nvGraphicFramePr>
        <p:xfrm>
          <a:off x="1344815" y="1567103"/>
          <a:ext cx="8353364" cy="1339384"/>
        </p:xfrm>
        <a:graphic>
          <a:graphicData uri="http://schemas.openxmlformats.org/drawingml/2006/table">
            <a:tbl>
              <a:tblPr firstRow="1" bandRow="1">
                <a:tableStyleId>{5C22544A-7EE6-4342-B048-85BDC9FD1C3A}</a:tableStyleId>
              </a:tblPr>
              <a:tblGrid>
                <a:gridCol w="755744"/>
                <a:gridCol w="755744"/>
                <a:gridCol w="755744"/>
                <a:gridCol w="755744"/>
                <a:gridCol w="755744"/>
                <a:gridCol w="755744"/>
                <a:gridCol w="795924"/>
                <a:gridCol w="755744"/>
                <a:gridCol w="755744"/>
                <a:gridCol w="755744"/>
                <a:gridCol w="755744"/>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0.266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0.341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11-20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0.625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0.342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0.412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21-30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0.192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0.239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0.261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0.162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31-40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0.273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0.254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TextBox 6"/>
          <p:cNvSpPr txBox="1"/>
          <p:nvPr/>
        </p:nvSpPr>
        <p:spPr>
          <a:xfrm>
            <a:off x="908858" y="886691"/>
            <a:ext cx="9127820"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 centrality in input adjacency matrices (nodes with p-value &lt;0.05 are marked red) </a:t>
            </a:r>
            <a:endParaRPr lang="en-US" dirty="0"/>
          </a:p>
        </p:txBody>
      </p:sp>
      <p:graphicFrame>
        <p:nvGraphicFramePr>
          <p:cNvPr id="10" name="Table 4"/>
          <p:cNvGraphicFramePr>
            <a:graphicFrameLocks noGrp="1"/>
          </p:cNvGraphicFramePr>
          <p:nvPr/>
        </p:nvGraphicFramePr>
        <p:xfrm>
          <a:off x="1366982" y="4374034"/>
          <a:ext cx="8353364" cy="1339384"/>
        </p:xfrm>
        <a:graphic>
          <a:graphicData uri="http://schemas.openxmlformats.org/drawingml/2006/table">
            <a:tbl>
              <a:tblPr firstRow="1" bandRow="1">
                <a:tableStyleId>{5C22544A-7EE6-4342-B048-85BDC9FD1C3A}</a:tableStyleId>
              </a:tblPr>
              <a:tblGrid>
                <a:gridCol w="755744"/>
                <a:gridCol w="755744"/>
                <a:gridCol w="755744"/>
                <a:gridCol w="755744"/>
                <a:gridCol w="755744"/>
                <a:gridCol w="755744"/>
                <a:gridCol w="795924"/>
                <a:gridCol w="755744"/>
                <a:gridCol w="755744"/>
                <a:gridCol w="755744"/>
                <a:gridCol w="755744"/>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0.012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11-20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21-30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0.076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0.118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0.097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3886">
                <a:tc>
                  <a:txBody>
                    <a:bodyPr/>
                    <a:lstStyle/>
                    <a:p>
                      <a:r>
                        <a:rPr lang="en-US" sz="1000" dirty="0">
                          <a:solidFill>
                            <a:schemeClr val="tx1"/>
                          </a:solidFill>
                        </a:rPr>
                        <a:t>31-40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0.084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1" name="TextBox 10"/>
          <p:cNvSpPr txBox="1"/>
          <p:nvPr/>
        </p:nvSpPr>
        <p:spPr>
          <a:xfrm>
            <a:off x="598239" y="3699164"/>
            <a:ext cx="10317248" cy="369332"/>
          </a:xfrm>
          <a:prstGeom prst="rect">
            <a:avLst/>
          </a:prstGeom>
          <a:noFill/>
        </p:spPr>
        <p:txBody>
          <a:bodyPr wrap="none" rtlCol="0">
            <a:spAutoFit/>
          </a:bodyPr>
          <a:lstStyle/>
          <a:p>
            <a:pPr marL="285750" indent="-285750">
              <a:buFont typeface="Arial" panose="020B0604020202020204" pitchFamily="34" charset="0"/>
              <a:buChar char="•"/>
            </a:pPr>
            <a:r>
              <a:rPr lang="en-US" dirty="0"/>
              <a:t>Variance of node centrality in input adjacency matrices (nodes with p-value &lt;0.05 are marked red) </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523999" y="193964"/>
            <a:ext cx="9432175" cy="798991"/>
          </a:xfrm>
        </p:spPr>
        <p:txBody>
          <a:bodyPr>
            <a:normAutofit/>
          </a:bodyPr>
          <a:lstStyle/>
          <a:p>
            <a:r>
              <a:rPr lang="en-US" dirty="0"/>
              <a:t>Review: VAEs and Variational Inference </a:t>
            </a:r>
            <a:endParaRPr lang="en-US" dirty="0"/>
          </a:p>
        </p:txBody>
      </p:sp>
      <p:sp>
        <p:nvSpPr>
          <p:cNvPr id="6" name="TextBox 5"/>
          <p:cNvSpPr txBox="1"/>
          <p:nvPr/>
        </p:nvSpPr>
        <p:spPr>
          <a:xfrm>
            <a:off x="2741891" y="4591934"/>
            <a:ext cx="4902304" cy="923330"/>
          </a:xfrm>
          <a:prstGeom prst="rect">
            <a:avLst/>
          </a:prstGeom>
          <a:noFill/>
        </p:spPr>
        <p:txBody>
          <a:bodyPr wrap="none" rtlCol="0">
            <a:spAutoFit/>
          </a:bodyPr>
          <a:lstStyle/>
          <a:p>
            <a:r>
              <a:rPr lang="en-US" dirty="0"/>
              <a:t>Solid lines are the generative model</a:t>
            </a:r>
            <a:endParaRPr lang="en-US" dirty="0"/>
          </a:p>
          <a:p>
            <a:endParaRPr lang="en-US" dirty="0"/>
          </a:p>
          <a:p>
            <a:r>
              <a:rPr lang="en-US" dirty="0"/>
              <a:t>Dashed lines are the variational approximation  </a:t>
            </a:r>
            <a:endParaRPr lang="en-US" dirty="0"/>
          </a:p>
        </p:txBody>
      </p:sp>
      <p:pic>
        <p:nvPicPr>
          <p:cNvPr id="9" name="Picture 8"/>
          <p:cNvPicPr>
            <a:picLocks noChangeAspect="1"/>
          </p:cNvPicPr>
          <p:nvPr/>
        </p:nvPicPr>
        <p:blipFill>
          <a:blip r:embed="rId1"/>
          <a:stretch>
            <a:fillRect/>
          </a:stretch>
        </p:blipFill>
        <p:spPr>
          <a:xfrm>
            <a:off x="6427509" y="4289136"/>
            <a:ext cx="3022600" cy="647700"/>
          </a:xfrm>
          <a:prstGeom prst="rect">
            <a:avLst/>
          </a:prstGeom>
        </p:spPr>
      </p:pic>
      <p:pic>
        <p:nvPicPr>
          <p:cNvPr id="11" name="Picture 10"/>
          <p:cNvPicPr>
            <a:picLocks noChangeAspect="1"/>
          </p:cNvPicPr>
          <p:nvPr/>
        </p:nvPicPr>
        <p:blipFill>
          <a:blip r:embed="rId2"/>
          <a:stretch>
            <a:fillRect/>
          </a:stretch>
        </p:blipFill>
        <p:spPr>
          <a:xfrm>
            <a:off x="7672109" y="4936836"/>
            <a:ext cx="1778000" cy="622300"/>
          </a:xfrm>
          <a:prstGeom prst="rect">
            <a:avLst/>
          </a:prstGeom>
        </p:spPr>
      </p:pic>
      <p:pic>
        <p:nvPicPr>
          <p:cNvPr id="12" name="Picture 11"/>
          <p:cNvPicPr>
            <a:picLocks noChangeAspect="1"/>
          </p:cNvPicPr>
          <p:nvPr/>
        </p:nvPicPr>
        <p:blipFill>
          <a:blip r:embed="rId3"/>
          <a:stretch>
            <a:fillRect/>
          </a:stretch>
        </p:blipFill>
        <p:spPr>
          <a:xfrm>
            <a:off x="3235614" y="1342736"/>
            <a:ext cx="5346700" cy="29464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Use a parametric form of Q(Z)</a:t>
            </a:r>
            <a:endParaRPr lang="en-US" dirty="0"/>
          </a:p>
          <a:p>
            <a:r>
              <a:rPr lang="en-US" dirty="0"/>
              <a:t>There are two kinds of parameters </a:t>
            </a:r>
            <a:endParaRPr lang="en-US" dirty="0"/>
          </a:p>
          <a:p>
            <a:pPr lvl="1"/>
            <a:r>
              <a:rPr lang="en-US" dirty="0"/>
              <a:t>Variational parameters </a:t>
            </a:r>
            <a:endParaRPr lang="en-US" dirty="0"/>
          </a:p>
          <a:p>
            <a:pPr lvl="1"/>
            <a:r>
              <a:rPr lang="en-US" dirty="0"/>
              <a:t>Neural network parameters</a:t>
            </a:r>
            <a:endParaRPr lang="en-US" dirty="0"/>
          </a:p>
          <a:p>
            <a:r>
              <a:rPr lang="en-US" dirty="0"/>
              <a:t>Use gradient descent to optimize it </a:t>
            </a:r>
            <a:endParaRPr lang="en-US" dirty="0"/>
          </a:p>
          <a:p>
            <a:pPr lvl="1"/>
            <a:r>
              <a:rPr lang="en-US" dirty="0"/>
              <a:t>But neural networks don’t do well with equality constraints so use an inequality to approximate it called ELBO (evidence based lower bound)</a:t>
            </a:r>
            <a:endParaRPr lang="en-US" dirty="0"/>
          </a:p>
          <a:p>
            <a:pPr marL="457200" lvl="1" indent="0">
              <a:buNone/>
            </a:pPr>
            <a:endParaRPr lang="en-US" dirty="0"/>
          </a:p>
          <a:p>
            <a:r>
              <a:rPr lang="en-US" dirty="0"/>
              <a:t>Use sampling of datapoints and variational parameters to come up with all other terms!</a:t>
            </a:r>
            <a:endParaRPr lang="en-US" dirty="0"/>
          </a:p>
        </p:txBody>
      </p:sp>
      <p:sp>
        <p:nvSpPr>
          <p:cNvPr id="3" name="Title 2"/>
          <p:cNvSpPr>
            <a:spLocks noGrp="1"/>
          </p:cNvSpPr>
          <p:nvPr>
            <p:ph type="title"/>
          </p:nvPr>
        </p:nvSpPr>
        <p:spPr/>
        <p:txBody>
          <a:bodyPr/>
          <a:lstStyle/>
          <a:p>
            <a:r>
              <a:rPr lang="en-US" dirty="0"/>
              <a:t>Basic Idea of VAEs</a:t>
            </a:r>
            <a:endParaRPr lang="en-US" dirty="0"/>
          </a:p>
        </p:txBody>
      </p:sp>
      <p:pic>
        <p:nvPicPr>
          <p:cNvPr id="4" name="Picture 3"/>
          <p:cNvPicPr>
            <a:picLocks noChangeAspect="1"/>
          </p:cNvPicPr>
          <p:nvPr/>
        </p:nvPicPr>
        <p:blipFill>
          <a:blip r:embed="rId1"/>
          <a:stretch>
            <a:fillRect/>
          </a:stretch>
        </p:blipFill>
        <p:spPr>
          <a:xfrm>
            <a:off x="7146258" y="2048939"/>
            <a:ext cx="3313398" cy="615604"/>
          </a:xfrm>
          <a:prstGeom prst="rect">
            <a:avLst/>
          </a:prstGeom>
        </p:spPr>
      </p:pic>
      <p:pic>
        <p:nvPicPr>
          <p:cNvPr id="5" name="Picture 4"/>
          <p:cNvPicPr>
            <a:picLocks noChangeAspect="1"/>
          </p:cNvPicPr>
          <p:nvPr/>
        </p:nvPicPr>
        <p:blipFill>
          <a:blip r:embed="rId2"/>
          <a:stretch>
            <a:fillRect/>
          </a:stretch>
        </p:blipFill>
        <p:spPr>
          <a:xfrm>
            <a:off x="7674076" y="1249249"/>
            <a:ext cx="2006600" cy="444500"/>
          </a:xfrm>
          <a:prstGeom prst="rect">
            <a:avLst/>
          </a:prstGeom>
        </p:spPr>
      </p:pic>
      <p:sp>
        <p:nvSpPr>
          <p:cNvPr id="6" name="Rectangle 5"/>
          <p:cNvSpPr/>
          <p:nvPr/>
        </p:nvSpPr>
        <p:spPr>
          <a:xfrm>
            <a:off x="7405255" y="872836"/>
            <a:ext cx="2780964" cy="21849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a:t>Variational Bayes </a:t>
            </a:r>
            <a:endParaRPr lang="en-US" dirty="0"/>
          </a:p>
        </p:txBody>
      </p:sp>
      <p:sp>
        <p:nvSpPr>
          <p:cNvPr id="7" name="Content Placeholder 6"/>
          <p:cNvSpPr>
            <a:spLocks noGrp="1"/>
          </p:cNvSpPr>
          <p:nvPr>
            <p:ph idx="1"/>
          </p:nvPr>
        </p:nvSpPr>
        <p:spPr>
          <a:xfrm>
            <a:off x="1447800" y="1334528"/>
            <a:ext cx="8783894" cy="5274358"/>
          </a:xfrm>
        </p:spPr>
        <p:txBody>
          <a:bodyPr>
            <a:normAutofit fontScale="92500" lnSpcReduction="20000"/>
          </a:bodyPr>
          <a:lstStyle/>
          <a:p>
            <a:r>
              <a:rPr lang="en-US" sz="3500" dirty="0"/>
              <a:t>Most common form minimizes KL-divergence</a:t>
            </a:r>
            <a:endParaRPr lang="en-US" sz="3500" dirty="0"/>
          </a:p>
          <a:p>
            <a:endParaRPr lang="en-US" sz="3500" dirty="0"/>
          </a:p>
          <a:p>
            <a:endParaRPr lang="en-US" sz="3500" dirty="0"/>
          </a:p>
          <a:p>
            <a:r>
              <a:rPr lang="en-US" sz="3500" dirty="0"/>
              <a:t>Given that</a:t>
            </a:r>
            <a:endParaRPr lang="en-US" sz="3500" dirty="0"/>
          </a:p>
          <a:p>
            <a:pPr marL="0" indent="0">
              <a:buNone/>
            </a:pPr>
            <a:endParaRPr lang="en-US" sz="3500" dirty="0"/>
          </a:p>
          <a:p>
            <a:r>
              <a:rPr lang="en-US" sz="3500" dirty="0"/>
              <a:t>KL divergence can be written as:</a:t>
            </a:r>
            <a:endParaRPr lang="en-US" sz="3500" dirty="0"/>
          </a:p>
          <a:p>
            <a:endParaRPr lang="en-US" sz="3500" dirty="0"/>
          </a:p>
          <a:p>
            <a:endParaRPr lang="en-US" sz="3500" dirty="0"/>
          </a:p>
          <a:p>
            <a:r>
              <a:rPr lang="en-US" sz="3500" dirty="0"/>
              <a:t>Since P(X) is a constant and Q(z) sums to 1 over all z’s</a:t>
            </a:r>
            <a:endParaRPr lang="en-US" sz="3500" dirty="0"/>
          </a:p>
          <a:p>
            <a:pPr marL="0" indent="0">
              <a:buNone/>
            </a:pPr>
            <a:r>
              <a:rPr lang="en-US" dirty="0"/>
              <a:t> </a:t>
            </a:r>
            <a:endParaRPr lang="en-US" dirty="0"/>
          </a:p>
        </p:txBody>
      </p:sp>
      <p:pic>
        <p:nvPicPr>
          <p:cNvPr id="8" name="Picture 7"/>
          <p:cNvPicPr>
            <a:picLocks noChangeAspect="1"/>
          </p:cNvPicPr>
          <p:nvPr/>
        </p:nvPicPr>
        <p:blipFill>
          <a:blip r:embed="rId1"/>
          <a:stretch>
            <a:fillRect/>
          </a:stretch>
        </p:blipFill>
        <p:spPr>
          <a:xfrm>
            <a:off x="4358672" y="1772739"/>
            <a:ext cx="4025900" cy="876300"/>
          </a:xfrm>
          <a:prstGeom prst="rect">
            <a:avLst/>
          </a:prstGeom>
        </p:spPr>
      </p:pic>
      <p:pic>
        <p:nvPicPr>
          <p:cNvPr id="2" name="Picture 1"/>
          <p:cNvPicPr>
            <a:picLocks noChangeAspect="1"/>
          </p:cNvPicPr>
          <p:nvPr/>
        </p:nvPicPr>
        <p:blipFill>
          <a:blip r:embed="rId2"/>
          <a:stretch>
            <a:fillRect/>
          </a:stretch>
        </p:blipFill>
        <p:spPr>
          <a:xfrm>
            <a:off x="1799623" y="4294098"/>
            <a:ext cx="8691733" cy="570574"/>
          </a:xfrm>
          <a:prstGeom prst="rect">
            <a:avLst/>
          </a:prstGeom>
        </p:spPr>
      </p:pic>
      <p:pic>
        <p:nvPicPr>
          <p:cNvPr id="4" name="Picture 3"/>
          <p:cNvPicPr>
            <a:picLocks noChangeAspect="1"/>
          </p:cNvPicPr>
          <p:nvPr/>
        </p:nvPicPr>
        <p:blipFill>
          <a:blip r:embed="rId3"/>
          <a:stretch>
            <a:fillRect/>
          </a:stretch>
        </p:blipFill>
        <p:spPr>
          <a:xfrm>
            <a:off x="2959100" y="6095270"/>
            <a:ext cx="6121400" cy="622300"/>
          </a:xfrm>
          <a:prstGeom prst="rect">
            <a:avLst/>
          </a:prstGeom>
        </p:spPr>
      </p:pic>
      <p:pic>
        <p:nvPicPr>
          <p:cNvPr id="5" name="Picture 4"/>
          <p:cNvPicPr>
            <a:picLocks noChangeAspect="1"/>
          </p:cNvPicPr>
          <p:nvPr/>
        </p:nvPicPr>
        <p:blipFill>
          <a:blip r:embed="rId4"/>
          <a:stretch>
            <a:fillRect/>
          </a:stretch>
        </p:blipFill>
        <p:spPr>
          <a:xfrm>
            <a:off x="4761271" y="2592920"/>
            <a:ext cx="2719029" cy="101668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908101"/>
            <a:ext cx="10972800" cy="4525963"/>
          </a:xfrm>
        </p:spPr>
        <p:txBody>
          <a:bodyPr>
            <a:normAutofit fontScale="92500" lnSpcReduction="20000"/>
          </a:bodyPr>
          <a:lstStyle/>
          <a:p>
            <a:r>
              <a:rPr lang="en-US" dirty="0"/>
              <a:t>This can be rewritten in terms of expectation over Q(Z):</a:t>
            </a:r>
            <a:endParaRPr lang="en-US" dirty="0"/>
          </a:p>
          <a:p>
            <a:endParaRPr lang="en-US" dirty="0"/>
          </a:p>
          <a:p>
            <a:endParaRPr lang="en-US" dirty="0"/>
          </a:p>
          <a:p>
            <a:r>
              <a:rPr lang="en-US" dirty="0"/>
              <a:t>Rearranging terms to get log P(X) on one side gives:</a:t>
            </a:r>
            <a:endParaRPr lang="en-US" dirty="0"/>
          </a:p>
          <a:p>
            <a:pPr marL="0" indent="0">
              <a:buNone/>
            </a:pPr>
            <a:endParaRPr lang="en-US" dirty="0"/>
          </a:p>
          <a:p>
            <a:r>
              <a:rPr lang="en-US" dirty="0"/>
              <a:t>Here the last term is called the variational free energy </a:t>
            </a:r>
            <a:endParaRPr lang="en-US" dirty="0"/>
          </a:p>
          <a:p>
            <a:r>
              <a:rPr lang="en-US" dirty="0"/>
              <a:t>Maximizing variational free energy minimizes divergence this term because log of  evidence is fixed </a:t>
            </a:r>
            <a:endParaRPr lang="en-US" dirty="0"/>
          </a:p>
          <a:p>
            <a:r>
              <a:rPr lang="en-US" dirty="0"/>
              <a:t>In this sense the variational free energy forms a bound  log P(X)&gt;L(Q)</a:t>
            </a:r>
            <a:endParaRPr lang="en-US" dirty="0"/>
          </a:p>
        </p:txBody>
      </p:sp>
      <p:sp>
        <p:nvSpPr>
          <p:cNvPr id="3" name="Title 2"/>
          <p:cNvSpPr>
            <a:spLocks noGrp="1"/>
          </p:cNvSpPr>
          <p:nvPr>
            <p:ph type="title"/>
          </p:nvPr>
        </p:nvSpPr>
        <p:spPr/>
        <p:txBody>
          <a:bodyPr/>
          <a:lstStyle/>
          <a:p>
            <a:r>
              <a:rPr lang="en-US" dirty="0"/>
              <a:t>Variational Bayes Continued</a:t>
            </a:r>
            <a:endParaRPr lang="en-US" dirty="0"/>
          </a:p>
        </p:txBody>
      </p:sp>
      <p:pic>
        <p:nvPicPr>
          <p:cNvPr id="4" name="Picture 3"/>
          <p:cNvPicPr>
            <a:picLocks noChangeAspect="1"/>
          </p:cNvPicPr>
          <p:nvPr/>
        </p:nvPicPr>
        <p:blipFill>
          <a:blip r:embed="rId1"/>
          <a:stretch>
            <a:fillRect/>
          </a:stretch>
        </p:blipFill>
        <p:spPr>
          <a:xfrm>
            <a:off x="2451786" y="2376054"/>
            <a:ext cx="5295900" cy="406400"/>
          </a:xfrm>
          <a:prstGeom prst="rect">
            <a:avLst/>
          </a:prstGeom>
        </p:spPr>
      </p:pic>
      <p:pic>
        <p:nvPicPr>
          <p:cNvPr id="5" name="Picture 4"/>
          <p:cNvPicPr>
            <a:picLocks noChangeAspect="1"/>
          </p:cNvPicPr>
          <p:nvPr/>
        </p:nvPicPr>
        <p:blipFill>
          <a:blip r:embed="rId2"/>
          <a:stretch>
            <a:fillRect/>
          </a:stretch>
        </p:blipFill>
        <p:spPr>
          <a:xfrm>
            <a:off x="1984068" y="3739283"/>
            <a:ext cx="7632700" cy="4318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472045" y="2019400"/>
                <a:ext cx="8821356" cy="5112092"/>
              </a:xfrm>
            </p:spPr>
            <p:txBody>
              <a:bodyPr/>
              <a:lstStyle/>
              <a:p>
                <a:r>
                  <a:rPr lang="en-US" dirty="0"/>
                  <a:t>Implements VB in an autoencoder</a:t>
                </a:r>
                <a:endParaRPr lang="en-US" dirty="0"/>
              </a:p>
              <a:p>
                <a:r>
                  <a:rPr lang="en-US" dirty="0"/>
                  <a:t>Log likelihood computed as sum of value for individual points for a given </a:t>
                </a:r>
                <a:r>
                  <a:rPr lang="en-US" dirty="0" err="1"/>
                  <a:t>nnet</a:t>
                </a:r>
                <a:r>
                  <a:rPr lang="en-US" dirty="0"/>
                  <a:t> parameter setting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 are parameters of Q</a:t>
                </a:r>
                <a:endParaRPr lang="en-US" dirty="0"/>
              </a:p>
              <a:p>
                <a:endParaRPr lang="en-US" dirty="0"/>
              </a:p>
              <a:p>
                <a:endParaRPr lang="en-US" dirty="0"/>
              </a:p>
              <a:p>
                <a:endParaRPr lang="en-US" dirty="0"/>
              </a:p>
              <a:p>
                <a:endParaRPr lang="en-US" dirty="0"/>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472045" y="2019400"/>
                <a:ext cx="8821356" cy="5112092"/>
              </a:xfrm>
              <a:blipFill rotWithShape="1">
                <a:blip r:embed="rId1"/>
                <a:stretch>
                  <a:fillRect l="-1" t="-2" r="1" b="9"/>
                </a:stretch>
              </a:blipFill>
            </p:spPr>
            <p:txBody>
              <a:bodyPr/>
              <a:lstStyle/>
              <a:p>
                <a:r>
                  <a:rPr lang="en-US" altLang="en-US">
                    <a:noFill/>
                  </a:rPr>
                  <a:t> </a:t>
                </a:r>
              </a:p>
            </p:txBody>
          </p:sp>
        </mc:Fallback>
      </mc:AlternateContent>
      <p:sp>
        <p:nvSpPr>
          <p:cNvPr id="3" name="Title 2"/>
          <p:cNvSpPr>
            <a:spLocks noGrp="1"/>
          </p:cNvSpPr>
          <p:nvPr>
            <p:ph type="title"/>
          </p:nvPr>
        </p:nvSpPr>
        <p:spPr/>
        <p:txBody>
          <a:bodyPr>
            <a:normAutofit/>
          </a:bodyPr>
          <a:lstStyle/>
          <a:p>
            <a:r>
              <a:rPr lang="en-US" dirty="0"/>
              <a:t>Autoencoding Variational Bayes</a:t>
            </a:r>
            <a:endParaRPr lang="en-US" dirty="0"/>
          </a:p>
        </p:txBody>
      </p:sp>
      <p:pic>
        <p:nvPicPr>
          <p:cNvPr id="5" name="Picture 4"/>
          <p:cNvPicPr>
            <a:picLocks noChangeAspect="1"/>
          </p:cNvPicPr>
          <p:nvPr/>
        </p:nvPicPr>
        <p:blipFill>
          <a:blip r:embed="rId2"/>
          <a:stretch>
            <a:fillRect/>
          </a:stretch>
        </p:blipFill>
        <p:spPr>
          <a:xfrm>
            <a:off x="1732344" y="4313533"/>
            <a:ext cx="8458200" cy="673100"/>
          </a:xfrm>
          <a:prstGeom prst="rect">
            <a:avLst/>
          </a:prstGeom>
        </p:spPr>
      </p:pic>
      <p:pic>
        <p:nvPicPr>
          <p:cNvPr id="9" name="Picture 8"/>
          <p:cNvPicPr>
            <a:picLocks noChangeAspect="1"/>
          </p:cNvPicPr>
          <p:nvPr/>
        </p:nvPicPr>
        <p:blipFill>
          <a:blip r:embed="rId3"/>
          <a:stretch>
            <a:fillRect/>
          </a:stretch>
        </p:blipFill>
        <p:spPr>
          <a:xfrm>
            <a:off x="1732344" y="5310529"/>
            <a:ext cx="8115300" cy="4826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00726" y="1720516"/>
            <a:ext cx="8752974" cy="4456447"/>
          </a:xfrm>
        </p:spPr>
        <p:txBody>
          <a:bodyPr>
            <a:normAutofit lnSpcReduction="10000"/>
          </a:bodyPr>
          <a:lstStyle/>
          <a:p>
            <a:pPr marL="0" indent="0">
              <a:buNone/>
            </a:pPr>
            <a:endParaRPr lang="en-US" dirty="0"/>
          </a:p>
          <a:p>
            <a:r>
              <a:rPr lang="en-US" dirty="0"/>
              <a:t>Can condition the whole analysis over the z, given a prior on z, p(z)</a:t>
            </a:r>
            <a:endParaRPr lang="en-US" dirty="0"/>
          </a:p>
          <a:p>
            <a:r>
              <a:rPr lang="en-US" dirty="0"/>
              <a:t>In a neural network prior p(z) corresponds to the way the latent variables are desired to be shaped</a:t>
            </a:r>
            <a:endParaRPr lang="en-US" dirty="0"/>
          </a:p>
          <a:p>
            <a:endParaRPr lang="en-US" dirty="0"/>
          </a:p>
          <a:p>
            <a:endParaRPr lang="en-US" dirty="0"/>
          </a:p>
          <a:p>
            <a:r>
              <a:rPr lang="en-US" dirty="0"/>
              <a:t>This gives:  </a:t>
            </a:r>
            <a:endParaRPr lang="en-US" dirty="0"/>
          </a:p>
        </p:txBody>
      </p:sp>
      <p:sp>
        <p:nvSpPr>
          <p:cNvPr id="3" name="Title 2"/>
          <p:cNvSpPr>
            <a:spLocks noGrp="1"/>
          </p:cNvSpPr>
          <p:nvPr>
            <p:ph type="title"/>
          </p:nvPr>
        </p:nvSpPr>
        <p:spPr/>
        <p:txBody>
          <a:bodyPr>
            <a:normAutofit/>
          </a:bodyPr>
          <a:lstStyle/>
          <a:p>
            <a:r>
              <a:rPr lang="en-US" dirty="0"/>
              <a:t>Autoencoding Variational Bayes</a:t>
            </a:r>
            <a:endParaRPr lang="en-US" dirty="0"/>
          </a:p>
        </p:txBody>
      </p:sp>
      <p:pic>
        <p:nvPicPr>
          <p:cNvPr id="7" name="Picture 6"/>
          <p:cNvPicPr>
            <a:picLocks noChangeAspect="1"/>
          </p:cNvPicPr>
          <p:nvPr/>
        </p:nvPicPr>
        <p:blipFill>
          <a:blip r:embed="rId1"/>
          <a:stretch>
            <a:fillRect/>
          </a:stretch>
        </p:blipFill>
        <p:spPr>
          <a:xfrm>
            <a:off x="1933055" y="1539092"/>
            <a:ext cx="8115300" cy="482600"/>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2125144" y="4327829"/>
                <a:ext cx="5380447" cy="766300"/>
              </a:xfrm>
              <a:prstGeom prst="rect">
                <a:avLst/>
              </a:prstGeom>
              <a:noFill/>
            </p:spPr>
            <p:txBody>
              <a:bodyPr wrap="none" lIns="0" tIns="0" rIns="0" bIns="0" rtlCol="0">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oMath>
                </a14:m>
                <a:endParaRPr lang="en-US" dirty="0">
                  <a:ea typeface="Cambria Math" panose="02040503050406030204" pitchFamily="18" charset="0"/>
                </a:endParaRPr>
              </a:p>
              <a:p>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2125144" y="4327829"/>
                <a:ext cx="5380447" cy="766300"/>
              </a:xfrm>
              <a:prstGeom prst="rect">
                <a:avLst/>
              </a:prstGeom>
              <a:blipFill rotWithShape="1">
                <a:blip r:embed="rId2"/>
                <a:stretch>
                  <a:fillRect l="-8" t="-40" r="10" b="21"/>
                </a:stretch>
              </a:blipFill>
            </p:spPr>
            <p:txBody>
              <a:bodyPr/>
              <a:lstStyle/>
              <a:p>
                <a:r>
                  <a:rPr lang="en-US" altLang="en-US">
                    <a:noFill/>
                  </a:rPr>
                  <a:t> </a:t>
                </a:r>
              </a:p>
            </p:txBody>
          </p:sp>
        </mc:Fallback>
      </mc:AlternateContent>
      <p:pic>
        <p:nvPicPr>
          <p:cNvPr id="6" name="Picture 5"/>
          <p:cNvPicPr>
            <a:picLocks noChangeAspect="1"/>
          </p:cNvPicPr>
          <p:nvPr/>
        </p:nvPicPr>
        <p:blipFill>
          <a:blip r:embed="rId3"/>
          <a:stretch>
            <a:fillRect/>
          </a:stretch>
        </p:blipFill>
        <p:spPr>
          <a:xfrm>
            <a:off x="4885155" y="5744525"/>
            <a:ext cx="4603750" cy="662797"/>
          </a:xfrm>
          <a:prstGeom prst="rect">
            <a:avLst/>
          </a:prstGeom>
        </p:spPr>
      </p:pic>
      <mc:AlternateContent xmlns:mc="http://schemas.openxmlformats.org/markup-compatibility/2006">
        <mc:Choice xmlns:a14="http://schemas.microsoft.com/office/drawing/2010/main" Requires="a14">
          <p:sp>
            <p:nvSpPr>
              <p:cNvPr id="11" name="TextBox 10"/>
              <p:cNvSpPr txBox="1"/>
              <p:nvPr/>
            </p:nvSpPr>
            <p:spPr>
              <a:xfrm>
                <a:off x="3370657" y="5774736"/>
                <a:ext cx="4698330" cy="581634"/>
              </a:xfrm>
              <a:prstGeom prst="rect">
                <a:avLst/>
              </a:prstGeom>
              <a:noFill/>
            </p:spPr>
            <p:txBody>
              <a:bodyPr wrap="square">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oMath>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3370657" y="5774736"/>
                <a:ext cx="4698330" cy="581634"/>
              </a:xfrm>
              <a:prstGeom prst="rect">
                <a:avLst/>
              </a:prstGeom>
              <a:blipFill rotWithShape="1">
                <a:blip r:embed="rId4"/>
                <a:stretch>
                  <a:fillRect l="-2" t="-8" r="1" b="3"/>
                </a:stretch>
              </a:blipFill>
            </p:spPr>
            <p:txBody>
              <a:bodyPr/>
              <a:lstStyle/>
              <a:p>
                <a:r>
                  <a:rPr lang="en-US"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sp>
        <p:nvSpPr>
          <p:cNvPr id="12" name="TextBox 11"/>
          <p:cNvSpPr txBox="1"/>
          <p:nvPr/>
        </p:nvSpPr>
        <p:spPr>
          <a:xfrm>
            <a:off x="1760336" y="5514946"/>
            <a:ext cx="3413114" cy="369332"/>
          </a:xfrm>
          <a:prstGeom prst="rect">
            <a:avLst/>
          </a:prstGeom>
          <a:noFill/>
        </p:spPr>
        <p:txBody>
          <a:bodyPr wrap="none" rtlCol="0">
            <a:spAutoFit/>
          </a:bodyPr>
          <a:lstStyle/>
          <a:p>
            <a:r>
              <a:rPr lang="en-US" dirty="0"/>
              <a:t>Input adjacency matrices (p=0.5)</a:t>
            </a:r>
            <a:endParaRPr lang="en-US" dirty="0"/>
          </a:p>
        </p:txBody>
      </p:sp>
      <p:sp>
        <p:nvSpPr>
          <p:cNvPr id="13" name="TextBox 12"/>
          <p:cNvSpPr txBox="1"/>
          <p:nvPr/>
        </p:nvSpPr>
        <p:spPr>
          <a:xfrm>
            <a:off x="6652131" y="5514946"/>
            <a:ext cx="4834978" cy="369332"/>
          </a:xfrm>
          <a:prstGeom prst="rect">
            <a:avLst/>
          </a:prstGeom>
          <a:noFill/>
        </p:spPr>
        <p:txBody>
          <a:bodyPr wrap="none" rtlCol="0">
            <a:spAutoFit/>
          </a:bodyPr>
          <a:lstStyle/>
          <a:p>
            <a:r>
              <a:rPr lang="en-US" dirty="0"/>
              <a:t>generated adjacency matrices (</a:t>
            </a:r>
            <a:r>
              <a:rPr lang="en-US" dirty="0" err="1"/>
              <a:t>filter_value</a:t>
            </a:r>
            <a:r>
              <a:rPr lang="en-US" dirty="0"/>
              <a:t>=0.5)</a:t>
            </a:r>
            <a:endParaRPr lang="en-US" dirty="0"/>
          </a:p>
        </p:txBody>
      </p:sp>
      <p:pic>
        <p:nvPicPr>
          <p:cNvPr id="6" name="Picture 5"/>
          <p:cNvPicPr>
            <a:picLocks noChangeAspect="1"/>
          </p:cNvPicPr>
          <p:nvPr/>
        </p:nvPicPr>
        <p:blipFill>
          <a:blip r:embed="rId2"/>
          <a:stretch>
            <a:fillRect/>
          </a:stretch>
        </p:blipFill>
        <p:spPr>
          <a:xfrm>
            <a:off x="6652131" y="681644"/>
            <a:ext cx="4663643" cy="439466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VAEs use gradient descent to maximize variational free energy </a:t>
            </a:r>
            <a:endParaRPr lang="en-US" dirty="0"/>
          </a:p>
          <a:p>
            <a:r>
              <a:rPr lang="en-US" dirty="0"/>
              <a:t>Use a parametric (neural network parameterized form) Q(Z) and sampling-based estimate of P(Z,X)</a:t>
            </a:r>
            <a:endParaRPr lang="en-US" dirty="0"/>
          </a:p>
        </p:txBody>
      </p:sp>
      <p:sp>
        <p:nvSpPr>
          <p:cNvPr id="3" name="Title 2"/>
          <p:cNvSpPr>
            <a:spLocks noGrp="1"/>
          </p:cNvSpPr>
          <p:nvPr>
            <p:ph type="title"/>
          </p:nvPr>
        </p:nvSpPr>
        <p:spPr/>
        <p:txBody>
          <a:bodyPr/>
          <a:lstStyle/>
          <a:p>
            <a:r>
              <a:rPr lang="en-US" dirty="0"/>
              <a:t>Autoencoding Variational Bayes</a:t>
            </a:r>
            <a:endParaRPr lang="en-US" dirty="0"/>
          </a:p>
        </p:txBody>
      </p:sp>
      <p:pic>
        <p:nvPicPr>
          <p:cNvPr id="4" name="Picture 3"/>
          <p:cNvPicPr>
            <a:picLocks noChangeAspect="1"/>
          </p:cNvPicPr>
          <p:nvPr/>
        </p:nvPicPr>
        <p:blipFill>
          <a:blip r:embed="rId1"/>
          <a:stretch>
            <a:fillRect/>
          </a:stretch>
        </p:blipFill>
        <p:spPr>
          <a:xfrm>
            <a:off x="1828800" y="3733800"/>
            <a:ext cx="7531100" cy="25019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Autoencoding Variational Bayes</a:t>
            </a:r>
            <a:endParaRPr lang="en-US" dirty="0"/>
          </a:p>
        </p:txBody>
      </p:sp>
      <p:sp>
        <p:nvSpPr>
          <p:cNvPr id="5" name="Content Placeholder 1"/>
          <p:cNvSpPr txBox="1"/>
          <p:nvPr/>
        </p:nvSpPr>
        <p:spPr>
          <a:xfrm>
            <a:off x="2204196" y="3731730"/>
            <a:ext cx="7783608" cy="18135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Think of the </a:t>
            </a:r>
            <a:endParaRPr lang="en-US" dirty="0"/>
          </a:p>
          <a:p>
            <a:pPr lvl="1"/>
            <a:r>
              <a:rPr lang="en-US" dirty="0"/>
              <a:t>encoder computing q(</a:t>
            </a:r>
            <a:r>
              <a:rPr lang="en-US" dirty="0" err="1"/>
              <a:t>z|x</a:t>
            </a:r>
            <a:r>
              <a:rPr lang="en-US" dirty="0"/>
              <a:t>) </a:t>
            </a:r>
            <a:endParaRPr lang="en-US" dirty="0"/>
          </a:p>
          <a:p>
            <a:pPr lvl="1"/>
            <a:r>
              <a:rPr lang="en-US" dirty="0"/>
              <a:t>decoder as computing p(</a:t>
            </a:r>
            <a:r>
              <a:rPr lang="en-US" dirty="0" err="1"/>
              <a:t>x|z</a:t>
            </a:r>
            <a:r>
              <a:rPr lang="en-US" dirty="0"/>
              <a:t>) to reobtain x</a:t>
            </a:r>
            <a:endParaRPr lang="en-US" dirty="0"/>
          </a:p>
          <a:p>
            <a:pPr lvl="1"/>
            <a:r>
              <a:rPr lang="en-US" dirty="0"/>
              <a:t>p(z) is a prior distribution on z </a:t>
            </a:r>
            <a:endParaRPr lang="en-US" dirty="0"/>
          </a:p>
          <a:p>
            <a:r>
              <a:rPr lang="en-US" dirty="0"/>
              <a:t>Maximizing the </a:t>
            </a:r>
            <a:r>
              <a:rPr lang="en-US" b="1" i="1" dirty="0"/>
              <a:t>variational lower bound L(q) </a:t>
            </a:r>
            <a:r>
              <a:rPr lang="en-US" dirty="0"/>
              <a:t>of a probability distribution</a:t>
            </a:r>
            <a:endParaRPr lang="en-US" dirty="0"/>
          </a:p>
          <a:p>
            <a:r>
              <a:rPr lang="en-US" dirty="0"/>
              <a:t>Two terms in the loss function </a:t>
            </a:r>
            <a:endParaRPr lang="en-US" dirty="0"/>
          </a:p>
          <a:p>
            <a:endParaRPr lang="en-US" dirty="0"/>
          </a:p>
        </p:txBody>
      </p:sp>
      <p:pic>
        <p:nvPicPr>
          <p:cNvPr id="11" name="Picture 10"/>
          <p:cNvPicPr>
            <a:picLocks noChangeAspect="1"/>
          </p:cNvPicPr>
          <p:nvPr/>
        </p:nvPicPr>
        <p:blipFill>
          <a:blip r:embed="rId1"/>
          <a:stretch>
            <a:fillRect/>
          </a:stretch>
        </p:blipFill>
        <p:spPr>
          <a:xfrm>
            <a:off x="2848842" y="1203025"/>
            <a:ext cx="6494318" cy="2588315"/>
          </a:xfrm>
          <a:prstGeom prst="rect">
            <a:avLst/>
          </a:prstGeom>
        </p:spPr>
      </p:pic>
      <p:pic>
        <p:nvPicPr>
          <p:cNvPr id="12" name="Picture 11"/>
          <p:cNvPicPr>
            <a:picLocks noChangeAspect="1"/>
          </p:cNvPicPr>
          <p:nvPr/>
        </p:nvPicPr>
        <p:blipFill>
          <a:blip r:embed="rId2"/>
          <a:stretch>
            <a:fillRect/>
          </a:stretch>
        </p:blipFill>
        <p:spPr>
          <a:xfrm>
            <a:off x="2204196" y="5445979"/>
            <a:ext cx="3746500" cy="812800"/>
          </a:xfrm>
          <a:prstGeom prst="rect">
            <a:avLst/>
          </a:prstGeom>
        </p:spPr>
      </p:pic>
      <p:pic>
        <p:nvPicPr>
          <p:cNvPr id="13" name="Picture 12"/>
          <p:cNvPicPr>
            <a:picLocks noChangeAspect="1"/>
          </p:cNvPicPr>
          <p:nvPr/>
        </p:nvPicPr>
        <p:blipFill>
          <a:blip r:embed="rId3"/>
          <a:stretch>
            <a:fillRect/>
          </a:stretch>
        </p:blipFill>
        <p:spPr>
          <a:xfrm>
            <a:off x="6781800" y="5271670"/>
            <a:ext cx="3635086" cy="1004432"/>
          </a:xfrm>
          <a:prstGeom prst="rect">
            <a:avLst/>
          </a:prstGeom>
        </p:spPr>
      </p:pic>
      <p:sp>
        <p:nvSpPr>
          <p:cNvPr id="14" name="TextBox 13"/>
          <p:cNvSpPr txBox="1"/>
          <p:nvPr/>
        </p:nvSpPr>
        <p:spPr>
          <a:xfrm>
            <a:off x="2848842" y="6074113"/>
            <a:ext cx="2234907" cy="369332"/>
          </a:xfrm>
          <a:prstGeom prst="rect">
            <a:avLst/>
          </a:prstGeom>
          <a:noFill/>
        </p:spPr>
        <p:txBody>
          <a:bodyPr wrap="none" rtlCol="0">
            <a:spAutoFit/>
          </a:bodyPr>
          <a:lstStyle/>
          <a:p>
            <a:r>
              <a:rPr lang="en-US" dirty="0"/>
              <a:t>KL Divergence Term </a:t>
            </a:r>
            <a:endParaRPr lang="en-US" dirty="0"/>
          </a:p>
        </p:txBody>
      </p:sp>
      <p:sp>
        <p:nvSpPr>
          <p:cNvPr id="15" name="TextBox 14"/>
          <p:cNvSpPr txBox="1"/>
          <p:nvPr/>
        </p:nvSpPr>
        <p:spPr>
          <a:xfrm>
            <a:off x="7434240" y="6009001"/>
            <a:ext cx="2209259" cy="369332"/>
          </a:xfrm>
          <a:prstGeom prst="rect">
            <a:avLst/>
          </a:prstGeom>
          <a:noFill/>
        </p:spPr>
        <p:txBody>
          <a:bodyPr wrap="none" rtlCol="0">
            <a:spAutoFit/>
          </a:bodyPr>
          <a:lstStyle/>
          <a:p>
            <a:r>
              <a:rPr lang="en-US" dirty="0"/>
              <a:t>Log Likelihood Term</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endParaRPr lang="en-US" dirty="0"/>
          </a:p>
        </p:txBody>
      </p:sp>
      <p:sp>
        <p:nvSpPr>
          <p:cNvPr id="3" name="Content Placeholder 2"/>
          <p:cNvSpPr>
            <a:spLocks noGrp="1"/>
          </p:cNvSpPr>
          <p:nvPr>
            <p:ph idx="1"/>
          </p:nvPr>
        </p:nvSpPr>
        <p:spPr/>
        <p:txBody>
          <a:bodyPr/>
          <a:lstStyle/>
          <a:p>
            <a:r>
              <a:rPr lang="en-US" dirty="0"/>
              <a:t>Correct the validation loss</a:t>
            </a:r>
            <a:endParaRPr lang="en-US" dirty="0"/>
          </a:p>
          <a:p>
            <a:r>
              <a:rPr lang="en-US" altLang="zh-CN" dirty="0"/>
              <a:t>Use raw probability to compute centrality</a:t>
            </a:r>
            <a:endParaRPr lang="en-US" altLang="zh-CN" dirty="0"/>
          </a:p>
          <a:p>
            <a:r>
              <a:rPr lang="en-US" altLang="zh-CN" dirty="0"/>
              <a:t>Non-parametric test</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324" y="622439"/>
            <a:ext cx="5762105" cy="421813"/>
          </a:xfrm>
        </p:spPr>
        <p:txBody>
          <a:bodyPr>
            <a:normAutofit fontScale="90000"/>
          </a:bodyPr>
          <a:lstStyle/>
          <a:p>
            <a:r>
              <a:rPr lang="en-US" dirty="0"/>
              <a:t>Validation loss</a:t>
            </a:r>
            <a:endParaRPr lang="en-US" dirty="0"/>
          </a:p>
        </p:txBody>
      </p:sp>
      <p:sp>
        <p:nvSpPr>
          <p:cNvPr id="4" name="TextBox 3"/>
          <p:cNvSpPr txBox="1"/>
          <p:nvPr/>
        </p:nvSpPr>
        <p:spPr>
          <a:xfrm>
            <a:off x="1335895" y="5401405"/>
            <a:ext cx="2670839" cy="923330"/>
          </a:xfrm>
          <a:prstGeom prst="rect">
            <a:avLst/>
          </a:prstGeom>
          <a:noFill/>
        </p:spPr>
        <p:txBody>
          <a:bodyPr wrap="square" rtlCol="0">
            <a:spAutoFit/>
          </a:bodyPr>
          <a:lstStyle/>
          <a:p>
            <a:r>
              <a:rPr lang="en-US" dirty="0"/>
              <a:t>Mean reconstruction loss in validation dataset of cross validation</a:t>
            </a:r>
            <a:endParaRPr lang="en-US" dirty="0"/>
          </a:p>
        </p:txBody>
      </p:sp>
      <p:pic>
        <p:nvPicPr>
          <p:cNvPr id="5" name="Picture 4"/>
          <p:cNvPicPr>
            <a:picLocks noChangeAspect="1"/>
          </p:cNvPicPr>
          <p:nvPr/>
        </p:nvPicPr>
        <p:blipFill>
          <a:blip r:embed="rId1"/>
          <a:stretch>
            <a:fillRect/>
          </a:stretch>
        </p:blipFill>
        <p:spPr>
          <a:xfrm>
            <a:off x="683029" y="2505867"/>
            <a:ext cx="3967192" cy="2743220"/>
          </a:xfrm>
          <a:prstGeom prst="rect">
            <a:avLst/>
          </a:prstGeom>
        </p:spPr>
      </p:pic>
      <p:sp>
        <p:nvSpPr>
          <p:cNvPr id="8" name="TextBox 7"/>
          <p:cNvSpPr txBox="1"/>
          <p:nvPr/>
        </p:nvSpPr>
        <p:spPr>
          <a:xfrm>
            <a:off x="6154268" y="5393997"/>
            <a:ext cx="3784901" cy="923330"/>
          </a:xfrm>
          <a:prstGeom prst="rect">
            <a:avLst/>
          </a:prstGeom>
          <a:noFill/>
        </p:spPr>
        <p:txBody>
          <a:bodyPr wrap="square" rtlCol="0">
            <a:spAutoFit/>
          </a:bodyPr>
          <a:lstStyle/>
          <a:p>
            <a:r>
              <a:rPr lang="en-US" dirty="0"/>
              <a:t>Mean total loss (reconstruction loss + KL divergence) in validation dataset of cross validation</a:t>
            </a:r>
            <a:endParaRPr lang="en-US" dirty="0"/>
          </a:p>
        </p:txBody>
      </p:sp>
      <p:sp>
        <p:nvSpPr>
          <p:cNvPr id="12" name="TextBox 11"/>
          <p:cNvSpPr txBox="1"/>
          <p:nvPr/>
        </p:nvSpPr>
        <p:spPr>
          <a:xfrm>
            <a:off x="814648" y="1313467"/>
            <a:ext cx="848452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dirty="0">
              <a:solidFill>
                <a:srgbClr val="000000"/>
              </a:solidFill>
            </a:endParaRPr>
          </a:p>
          <a:p>
            <a:pPr marL="285750" indent="-285750">
              <a:buFont typeface="Arial" panose="020B0604020202020204" pitchFamily="34" charset="0"/>
              <a:buChar char="•"/>
            </a:pPr>
            <a:r>
              <a:rPr lang="en-US" altLang="zh-CN" b="0" dirty="0">
                <a:solidFill>
                  <a:srgbClr val="000000"/>
                </a:solidFill>
                <a:effectLst/>
              </a:rPr>
              <a:t>Our following discussion is based on the best model</a:t>
            </a:r>
            <a:endParaRPr lang="en-US" altLang="zh-CN" b="0" dirty="0">
              <a:solidFill>
                <a:srgbClr val="000000"/>
              </a:solidFill>
              <a:effectLst/>
            </a:endParaRPr>
          </a:p>
        </p:txBody>
      </p:sp>
      <p:pic>
        <p:nvPicPr>
          <p:cNvPr id="14" name="Picture 13"/>
          <p:cNvPicPr>
            <a:picLocks noChangeAspect="1"/>
          </p:cNvPicPr>
          <p:nvPr/>
        </p:nvPicPr>
        <p:blipFill>
          <a:blip r:embed="rId2"/>
          <a:stretch>
            <a:fillRect/>
          </a:stretch>
        </p:blipFill>
        <p:spPr>
          <a:xfrm>
            <a:off x="5779711" y="2434429"/>
            <a:ext cx="3957666" cy="2886096"/>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4186641" cy="904702"/>
          </a:xfrm>
        </p:spPr>
        <p:txBody>
          <a:bodyPr>
            <a:normAutofit/>
          </a:bodyPr>
          <a:lstStyle/>
          <a:p>
            <a:r>
              <a:rPr lang="en-US" altLang="zh-CN" dirty="0"/>
              <a:t>Filtering value and centrality computation</a:t>
            </a:r>
            <a:endParaRPr lang="en-US" dirty="0"/>
          </a:p>
        </p:txBody>
      </p:sp>
      <p:sp>
        <p:nvSpPr>
          <p:cNvPr id="6" name="Content Placeholder 5"/>
          <p:cNvSpPr>
            <a:spLocks noGrp="1"/>
          </p:cNvSpPr>
          <p:nvPr>
            <p:ph idx="1"/>
          </p:nvPr>
        </p:nvSpPr>
        <p:spPr>
          <a:xfrm>
            <a:off x="4779389" y="894811"/>
            <a:ext cx="6815667" cy="5853113"/>
          </a:xfrm>
        </p:spPr>
        <p:txBody>
          <a:bodyPr>
            <a:normAutofit/>
          </a:bodyPr>
          <a:lstStyle/>
          <a:p>
            <a:r>
              <a:rPr lang="en-US" sz="2400" dirty="0"/>
              <a:t>Filtering rule:</a:t>
            </a:r>
            <a:endParaRPr lang="en-US" sz="2400" dirty="0"/>
          </a:p>
          <a:p>
            <a:pPr marL="0" indent="0">
              <a:buNone/>
            </a:pPr>
            <a:r>
              <a:rPr lang="en-US" altLang="zh-CN" sz="105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&lt;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0</a:t>
            </a:r>
            <a:endParaRPr lang="en-US" altLang="zh-CN" sz="1400" b="0" dirty="0">
              <a:solidFill>
                <a:srgbClr val="000000"/>
              </a:solidFill>
              <a:effectLst/>
              <a:latin typeface="Consolas" panose="020B0609020204030204" pitchFamily="49" charset="0"/>
            </a:endParaRPr>
          </a:p>
          <a:p>
            <a:pPr marL="0" indent="0">
              <a:buNone/>
            </a:pPr>
            <a:r>
              <a:rPr lang="en-US" altLang="zh-CN" sz="140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&gt;=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1</a:t>
            </a:r>
            <a:endParaRPr lang="en-US" sz="3600" dirty="0"/>
          </a:p>
          <a:p>
            <a:r>
              <a:rPr lang="en-US" sz="2400" dirty="0"/>
              <a:t>Then use the filtered adjacency matrices to compute the node centrality</a:t>
            </a:r>
            <a:endParaRPr lang="en-US" sz="2400" dirty="0"/>
          </a:p>
          <a:p>
            <a:r>
              <a:rPr lang="en-US" sz="2400" dirty="0"/>
              <a:t>Left figure: x-axis represents the </a:t>
            </a:r>
            <a:r>
              <a:rPr lang="en-US" sz="2400" dirty="0" err="1"/>
              <a:t>filter_value</a:t>
            </a:r>
            <a:r>
              <a:rPr lang="en-US" sz="2400" dirty="0"/>
              <a:t>, y-axis represents the number of nodes with p-value &gt;= 0.05. Red horizonal line represents the t-test results using the raw probability to compute centrality</a:t>
            </a:r>
            <a:endParaRPr lang="en-US" sz="2400" dirty="0"/>
          </a:p>
          <a:p>
            <a:r>
              <a:rPr lang="en-US" altLang="zh-CN" sz="2400" dirty="0"/>
              <a:t>0.653 is the </a:t>
            </a:r>
            <a:r>
              <a:rPr lang="en-US" altLang="zh-CN" sz="2400" dirty="0" err="1"/>
              <a:t>filter_value</a:t>
            </a:r>
            <a:r>
              <a:rPr lang="en-US" altLang="zh-CN" sz="2400" dirty="0"/>
              <a:t> which maximizes the number of nodes with p-value &gt;= 0.05</a:t>
            </a:r>
            <a:endParaRPr lang="en-US" sz="2400" dirty="0"/>
          </a:p>
          <a:p>
            <a:endParaRPr lang="en-US" dirty="0"/>
          </a:p>
        </p:txBody>
      </p:sp>
      <p:pic>
        <p:nvPicPr>
          <p:cNvPr id="5" name="Picture 4"/>
          <p:cNvPicPr>
            <a:picLocks noChangeAspect="1"/>
          </p:cNvPicPr>
          <p:nvPr/>
        </p:nvPicPr>
        <p:blipFill>
          <a:blip r:embed="rId1"/>
          <a:stretch>
            <a:fillRect/>
          </a:stretch>
        </p:blipFill>
        <p:spPr>
          <a:xfrm>
            <a:off x="139511" y="2438400"/>
            <a:ext cx="5043677" cy="3476992"/>
          </a:xfrm>
          <a:prstGeom prst="rect">
            <a:avLst/>
          </a:prstGeom>
        </p:spPr>
      </p:pic>
    </p:spTree>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28600"/>
            <a:ext cx="11353801" cy="1325563"/>
          </a:xfrm>
        </p:spPr>
        <p:txBody>
          <a:bodyPr/>
          <a:lstStyle/>
          <a:p>
            <a:r>
              <a:rPr lang="en-US" altLang="zh-CN" dirty="0"/>
              <a:t>Filtering value and centrality computation</a:t>
            </a:r>
            <a:endParaRPr lang="en-US" dirty="0"/>
          </a:p>
        </p:txBody>
      </p:sp>
      <p:sp>
        <p:nvSpPr>
          <p:cNvPr id="6" name="Content Placeholder 5"/>
          <p:cNvSpPr>
            <a:spLocks noGrp="1"/>
          </p:cNvSpPr>
          <p:nvPr>
            <p:ph idx="1"/>
          </p:nvPr>
        </p:nvSpPr>
        <p:spPr/>
        <p:txBody>
          <a:bodyPr/>
          <a:lstStyle/>
          <a:p>
            <a:r>
              <a:rPr lang="en-US" altLang="zh-CN" dirty="0"/>
              <a:t>Using raw probability to compute the centrality</a:t>
            </a:r>
            <a:endParaRPr lang="en-US" dirty="0"/>
          </a:p>
          <a:p>
            <a:r>
              <a:rPr lang="en-US" dirty="0"/>
              <a:t>P-value of nodes </a:t>
            </a:r>
            <a:r>
              <a:rPr lang="en-US" altLang="zh-CN" dirty="0"/>
              <a:t>when using raw probability to compute the centrality:</a:t>
            </a:r>
            <a:endParaRPr lang="en-US" altLang="zh-CN" dirty="0"/>
          </a:p>
          <a:p>
            <a:pPr marL="457200" lvl="1" indent="0">
              <a:buNone/>
            </a:pPr>
            <a:r>
              <a:rPr lang="en-US" altLang="zh-CN" sz="1400" b="0" i="0" dirty="0">
                <a:solidFill>
                  <a:srgbClr val="616161"/>
                </a:solidFill>
                <a:effectLst/>
                <a:latin typeface="Consolas" panose="020B0609020204030204" pitchFamily="49" charset="0"/>
              </a:rPr>
              <a:t>[0.004, 0. , 0. , 0.016, 0. , 0.013, 0.937, 0.05 , 0.052, 0. ,</a:t>
            </a:r>
            <a:endParaRPr lang="en-US" altLang="zh-CN" sz="1400" b="0" i="0" dirty="0">
              <a:solidFill>
                <a:srgbClr val="616161"/>
              </a:solidFill>
              <a:effectLst/>
              <a:latin typeface="Consolas" panose="020B0609020204030204" pitchFamily="49" charset="0"/>
            </a:endParaRPr>
          </a:p>
          <a:p>
            <a:pPr marL="457200" lvl="1" indent="0">
              <a:buNone/>
            </a:pPr>
            <a:r>
              <a:rPr lang="en-US" altLang="zh-CN" sz="1400" b="0" i="0" dirty="0">
                <a:solidFill>
                  <a:srgbClr val="616161"/>
                </a:solidFill>
                <a:effectLst/>
                <a:latin typeface="Consolas" panose="020B0609020204030204" pitchFamily="49" charset="0"/>
              </a:rPr>
              <a:t> 0. , 0.107, 0. , 0.82 , 0.132, 0.069, 0.038, 0.557, 0.321, 0. ,</a:t>
            </a:r>
            <a:endParaRPr lang="en-US" altLang="zh-CN" sz="1400" b="0" i="0" dirty="0">
              <a:solidFill>
                <a:srgbClr val="616161"/>
              </a:solidFill>
              <a:effectLst/>
              <a:latin typeface="Consolas" panose="020B0609020204030204" pitchFamily="49" charset="0"/>
            </a:endParaRPr>
          </a:p>
          <a:p>
            <a:pPr marL="457200" lvl="1" indent="0">
              <a:buNone/>
            </a:pPr>
            <a:r>
              <a:rPr lang="en-US" altLang="zh-CN" sz="1400" b="0" i="0" dirty="0">
                <a:solidFill>
                  <a:srgbClr val="616161"/>
                </a:solidFill>
                <a:effectLst/>
                <a:latin typeface="Consolas" panose="020B0609020204030204" pitchFamily="49" charset="0"/>
              </a:rPr>
              <a:t> 0. , 0. , 0. , 0.01 , 0. , 0.213, 0. , 0.113, 0. , 0.002,</a:t>
            </a:r>
            <a:endParaRPr lang="en-US" altLang="zh-CN" sz="1400" b="0" i="0" dirty="0">
              <a:solidFill>
                <a:srgbClr val="616161"/>
              </a:solidFill>
              <a:effectLst/>
              <a:latin typeface="Consolas" panose="020B0609020204030204" pitchFamily="49" charset="0"/>
            </a:endParaRPr>
          </a:p>
          <a:p>
            <a:pPr marL="457200" lvl="1" indent="0">
              <a:buNone/>
            </a:pPr>
            <a:r>
              <a:rPr lang="en-US" altLang="zh-CN" sz="1400" b="0" i="0" dirty="0">
                <a:solidFill>
                  <a:srgbClr val="616161"/>
                </a:solidFill>
                <a:effectLst/>
                <a:latin typeface="Consolas" panose="020B0609020204030204" pitchFamily="49" charset="0"/>
              </a:rPr>
              <a:t> 0. , 0.001, 0. , 0.025, 0.005, 0. , 0.003, 0.001])</a:t>
            </a:r>
            <a:endParaRPr lang="en-US" sz="1400" dirty="0"/>
          </a:p>
          <a:p>
            <a:r>
              <a:rPr lang="en-US" dirty="0"/>
              <a:t>Index of nodes with p-value &gt;= 0.05 when using raw probability to compute the centrality:</a:t>
            </a:r>
            <a:endParaRPr lang="en-US" dirty="0"/>
          </a:p>
          <a:p>
            <a:pPr marL="457200" lvl="1" indent="0">
              <a:buNone/>
            </a:pPr>
            <a:r>
              <a:rPr lang="en-US" altLang="zh-CN" b="0" i="0" dirty="0">
                <a:solidFill>
                  <a:srgbClr val="616161"/>
                </a:solidFill>
                <a:effectLst/>
                <a:latin typeface="Consolas" panose="020B0609020204030204" pitchFamily="49" charset="0"/>
              </a:rPr>
              <a:t>[ 6, 7, 8, 11, 13, 14, 15, 17, 18, 25, 27]</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365125"/>
            <a:ext cx="11353801" cy="1325563"/>
          </a:xfrm>
        </p:spPr>
        <p:txBody>
          <a:bodyPr/>
          <a:lstStyle/>
          <a:p>
            <a:r>
              <a:rPr lang="en-US" altLang="zh-CN" dirty="0"/>
              <a:t>Filtering value and centrality computation</a:t>
            </a:r>
            <a:endParaRPr lang="en-US" dirty="0"/>
          </a:p>
        </p:txBody>
      </p:sp>
      <p:sp>
        <p:nvSpPr>
          <p:cNvPr id="6" name="Content Placeholder 5"/>
          <p:cNvSpPr>
            <a:spLocks noGrp="1"/>
          </p:cNvSpPr>
          <p:nvPr>
            <p:ph idx="1"/>
          </p:nvPr>
        </p:nvSpPr>
        <p:spPr/>
        <p:txBody>
          <a:bodyPr>
            <a:normAutofit lnSpcReduction="10000"/>
          </a:bodyPr>
          <a:lstStyle/>
          <a:p>
            <a:r>
              <a:rPr lang="en-US" altLang="zh-CN" dirty="0"/>
              <a:t>Using </a:t>
            </a:r>
            <a:r>
              <a:rPr lang="en-US" altLang="zh-CN" dirty="0" err="1"/>
              <a:t>filter_value</a:t>
            </a:r>
            <a:r>
              <a:rPr lang="en-US" altLang="zh-CN" dirty="0"/>
              <a:t>=0.653 to compute the centrality</a:t>
            </a:r>
            <a:endParaRPr lang="en-US" altLang="zh-CN" dirty="0"/>
          </a:p>
          <a:p>
            <a:endParaRPr lang="en-US" altLang="zh-CN" dirty="0"/>
          </a:p>
          <a:p>
            <a:r>
              <a:rPr lang="en-US" dirty="0"/>
              <a:t>P-value of nodes: </a:t>
            </a:r>
            <a:endParaRPr lang="en-US" dirty="0"/>
          </a:p>
          <a:p>
            <a:pPr marL="0" indent="0">
              <a:buNone/>
            </a:pPr>
            <a:r>
              <a:rPr lang="en-US" altLang="zh-CN" sz="2000" b="0" i="0" dirty="0">
                <a:solidFill>
                  <a:srgbClr val="616161"/>
                </a:solidFill>
                <a:effectLst/>
                <a:latin typeface="Consolas" panose="020B0609020204030204" pitchFamily="49" charset="0"/>
              </a:rPr>
              <a:t>[0.603, 0.219, 0.055, 0.97 , 0.082, 0.779, 0.234, 0.242, 0.407, 0.477, 0.302, 0.217, 0.075, 0.174, 0.012, 0.204, 0.435, 0.064, 0.125, 0.786, 0.186, 0.214, 0.738, 0.355, 0.346, 0.411, 0.786, 0.09 , 0.184, 0.848, 0.651, 0.274, 0.985, 0.168, 0.345, 0.02 , 0.321, 0.898]</a:t>
            </a:r>
            <a:endParaRPr lang="en-US" altLang="zh-CN" sz="2000" b="0" i="0" dirty="0">
              <a:solidFill>
                <a:srgbClr val="616161"/>
              </a:solidFill>
              <a:effectLst/>
              <a:latin typeface="Consolas" panose="020B0609020204030204" pitchFamily="49" charset="0"/>
            </a:endParaRPr>
          </a:p>
          <a:p>
            <a:pPr marL="0" indent="0">
              <a:buNone/>
            </a:pPr>
            <a:endParaRPr lang="en-US" sz="2000" dirty="0"/>
          </a:p>
          <a:p>
            <a:r>
              <a:rPr lang="en-US" dirty="0"/>
              <a:t>Index of nodes with p-value &gt;= 0.05: </a:t>
            </a:r>
            <a:endParaRPr lang="en-US" dirty="0"/>
          </a:p>
          <a:p>
            <a:pPr marL="0" indent="0">
              <a:buNone/>
            </a:pPr>
            <a:r>
              <a:rPr lang="en-US" altLang="zh-CN" sz="2000" b="0" i="0" dirty="0">
                <a:solidFill>
                  <a:srgbClr val="616161"/>
                </a:solidFill>
                <a:effectLst/>
                <a:latin typeface="Consolas" panose="020B0609020204030204" pitchFamily="49" charset="0"/>
              </a:rPr>
              <a:t>[ 0, 1, 2, 3, 4, 5, 6, 7, 8, 9, 10, 11, 12, 13, 15, 16, 17, 18, 19, 20, 21, 22, 23, 24, 25, 26, 27, 28, 29, 30, 31, 32, 33, 34, 36, 37]</a:t>
            </a:r>
            <a:endParaRPr lang="en-US" sz="20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Parametric and nonparametric test</a:t>
            </a:r>
            <a:endParaRPr lang="en-US" dirty="0"/>
          </a:p>
        </p:txBody>
      </p:sp>
      <p:sp>
        <p:nvSpPr>
          <p:cNvPr id="3" name="Content Placeholder 2"/>
          <p:cNvSpPr>
            <a:spLocks noGrp="1"/>
          </p:cNvSpPr>
          <p:nvPr>
            <p:ph idx="1"/>
          </p:nvPr>
        </p:nvSpPr>
        <p:spPr>
          <a:xfrm>
            <a:off x="838200" y="1778924"/>
            <a:ext cx="10515600" cy="4835842"/>
          </a:xfrm>
        </p:spPr>
        <p:txBody>
          <a:bodyPr>
            <a:normAutofit fontScale="70000" lnSpcReduction="20000"/>
          </a:bodyPr>
          <a:lstStyle/>
          <a:p>
            <a:pPr marL="0" indent="0">
              <a:buNone/>
            </a:pPr>
            <a:r>
              <a:rPr lang="en-US" altLang="zh-CN" dirty="0">
                <a:solidFill>
                  <a:srgbClr val="333333"/>
                </a:solidFill>
                <a:latin typeface="Open Sans" panose="020B0606030504020204" pitchFamily="34" charset="0"/>
              </a:rPr>
              <a:t>  t</a:t>
            </a:r>
            <a:r>
              <a:rPr lang="en-US" altLang="zh-CN" b="0" i="0" dirty="0">
                <a:solidFill>
                  <a:srgbClr val="333333"/>
                </a:solidFill>
                <a:effectLst/>
                <a:latin typeface="Open Sans" panose="020B0606030504020204" pitchFamily="34" charset="0"/>
              </a:rPr>
              <a:t>-test                            Wilcoxon rank sum test                   Mann-Whitney U test</a:t>
            </a:r>
            <a:endParaRPr lang="en-US" altLang="zh-CN" b="0" i="0" u="none" strike="noStrike" dirty="0">
              <a:solidFill>
                <a:srgbClr val="8AB4F8"/>
              </a:solidFill>
              <a:effectLst/>
              <a:latin typeface="Roboto" panose="02000000000000000000" pitchFamily="2" charset="0"/>
              <a:hlinkClick r:id="rId1"/>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pPr marL="0" indent="0">
              <a:buNone/>
            </a:pPr>
            <a:endParaRPr lang="en-US" altLang="zh-CN" b="0" i="0" dirty="0">
              <a:solidFill>
                <a:srgbClr val="333333"/>
              </a:solidFill>
              <a:effectLst/>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r>
              <a:rPr lang="en-US" altLang="zh-CN" b="0" i="0" dirty="0">
                <a:solidFill>
                  <a:srgbClr val="333333"/>
                </a:solidFill>
                <a:effectLst/>
                <a:latin typeface="Open Sans" panose="020B0606030504020204" pitchFamily="34" charset="0"/>
              </a:rPr>
              <a:t>Red line represents number of nodes with p-value &gt;= 0.05 when using raw probability to compute centrality</a:t>
            </a:r>
            <a:r>
              <a:rPr lang="en-US" altLang="zh-CN" dirty="0">
                <a:solidFill>
                  <a:srgbClr val="333333"/>
                </a:solidFill>
                <a:latin typeface="Open Sans" panose="020B0606030504020204" pitchFamily="34" charset="0"/>
              </a:rPr>
              <a:t>.</a:t>
            </a:r>
            <a:endParaRPr lang="en-US" altLang="zh-CN" dirty="0">
              <a:solidFill>
                <a:srgbClr val="333333"/>
              </a:solidFill>
              <a:latin typeface="Open Sans" panose="020B0606030504020204" pitchFamily="34" charset="0"/>
            </a:endParaRPr>
          </a:p>
          <a:p>
            <a:r>
              <a:rPr lang="en-US" altLang="zh-CN" b="0" i="0" dirty="0">
                <a:solidFill>
                  <a:srgbClr val="333333"/>
                </a:solidFill>
                <a:effectLst/>
                <a:latin typeface="Open Sans" panose="020B0606030504020204" pitchFamily="34" charset="0"/>
              </a:rPr>
              <a:t>In nonparametric test, all nodes are not rejected </a:t>
            </a:r>
            <a:r>
              <a:rPr lang="en-US" altLang="zh-CN" dirty="0">
                <a:solidFill>
                  <a:srgbClr val="333333"/>
                </a:solidFill>
                <a:latin typeface="Open Sans" panose="020B0606030504020204" pitchFamily="34" charset="0"/>
              </a:rPr>
              <a:t>when testing on raw</a:t>
            </a:r>
            <a:r>
              <a:rPr lang="en-US" altLang="zh-CN" b="0" i="0" dirty="0">
                <a:solidFill>
                  <a:srgbClr val="333333"/>
                </a:solidFill>
                <a:effectLst/>
                <a:latin typeface="Open Sans" panose="020B0606030504020204" pitchFamily="34" charset="0"/>
              </a:rPr>
              <a:t> probability centrality. However, even with the best </a:t>
            </a:r>
            <a:r>
              <a:rPr lang="en-US" altLang="zh-CN" b="0" i="0" dirty="0" err="1">
                <a:solidFill>
                  <a:srgbClr val="333333"/>
                </a:solidFill>
                <a:effectLst/>
                <a:latin typeface="Open Sans" panose="020B0606030504020204" pitchFamily="34" charset="0"/>
              </a:rPr>
              <a:t>filter_value</a:t>
            </a:r>
            <a:r>
              <a:rPr lang="en-US" altLang="zh-CN" b="0" i="0" dirty="0">
                <a:solidFill>
                  <a:srgbClr val="333333"/>
                </a:solidFill>
                <a:effectLst/>
                <a:latin typeface="Open Sans" panose="020B0606030504020204" pitchFamily="34" charset="0"/>
              </a:rPr>
              <a:t>, only a half nodes are not rejected. This is exactly the opposite to the t-test results.  </a:t>
            </a:r>
            <a:endParaRPr lang="en-US" altLang="zh-CN" b="0" i="0" dirty="0">
              <a:solidFill>
                <a:srgbClr val="333333"/>
              </a:solidFill>
              <a:effectLst/>
              <a:latin typeface="Open Sans" panose="020B0606030504020204" pitchFamily="34" charset="0"/>
            </a:endParaRPr>
          </a:p>
        </p:txBody>
      </p:sp>
      <p:pic>
        <p:nvPicPr>
          <p:cNvPr id="9" name="Picture 8"/>
          <p:cNvPicPr>
            <a:picLocks noChangeAspect="1"/>
          </p:cNvPicPr>
          <p:nvPr/>
        </p:nvPicPr>
        <p:blipFill>
          <a:blip r:embed="rId2"/>
          <a:stretch>
            <a:fillRect/>
          </a:stretch>
        </p:blipFill>
        <p:spPr>
          <a:xfrm>
            <a:off x="7952510" y="2462721"/>
            <a:ext cx="3277821" cy="2239778"/>
          </a:xfrm>
          <a:prstGeom prst="rect">
            <a:avLst/>
          </a:prstGeom>
        </p:spPr>
      </p:pic>
      <p:pic>
        <p:nvPicPr>
          <p:cNvPr id="11" name="Picture 10"/>
          <p:cNvPicPr>
            <a:picLocks noChangeAspect="1"/>
          </p:cNvPicPr>
          <p:nvPr/>
        </p:nvPicPr>
        <p:blipFill>
          <a:blip r:embed="rId3"/>
          <a:stretch>
            <a:fillRect/>
          </a:stretch>
        </p:blipFill>
        <p:spPr>
          <a:xfrm>
            <a:off x="3751853" y="2462721"/>
            <a:ext cx="3250113" cy="2239778"/>
          </a:xfrm>
          <a:prstGeom prst="rect">
            <a:avLst/>
          </a:prstGeom>
        </p:spPr>
      </p:pic>
      <p:pic>
        <p:nvPicPr>
          <p:cNvPr id="12" name="Picture 11"/>
          <p:cNvPicPr>
            <a:picLocks noChangeAspect="1"/>
          </p:cNvPicPr>
          <p:nvPr/>
        </p:nvPicPr>
        <p:blipFill>
          <a:blip r:embed="rId4"/>
          <a:stretch>
            <a:fillRect/>
          </a:stretch>
        </p:blipFill>
        <p:spPr>
          <a:xfrm>
            <a:off x="0" y="2355363"/>
            <a:ext cx="3347257" cy="230752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altLang="zh-CN" sz="3200" dirty="0"/>
              <a:t>Bonferroni correction</a:t>
            </a:r>
            <a:r>
              <a:rPr lang="en-US" altLang="zh-CN" dirty="0"/>
              <a:t> </a:t>
            </a:r>
            <a:endParaRPr lang="en-US" altLang="zh-CN" dirty="0"/>
          </a:p>
          <a:p>
            <a:pPr>
              <a:buFont typeface="Arial" panose="020B0604020202020204" pitchFamily="34" charset="0"/>
              <a:buChar char="•"/>
            </a:pPr>
            <a:r>
              <a:rPr lang="en-US" altLang="zh-CN" dirty="0"/>
              <a:t>t-test:</a:t>
            </a:r>
            <a:endParaRPr lang="en-US" altLang="zh-CN" dirty="0"/>
          </a:p>
          <a:p>
            <a:pPr marL="0" indent="0">
              <a:buNone/>
            </a:pPr>
            <a:r>
              <a:rPr lang="en-US" altLang="zh-CN" dirty="0"/>
              <a:t>	control vs. </a:t>
            </a:r>
            <a:r>
              <a:rPr lang="en-US" altLang="zh-CN" dirty="0" err="1"/>
              <a:t>generated_control</a:t>
            </a:r>
            <a:r>
              <a:rPr lang="en-US" altLang="zh-CN" dirty="0"/>
              <a:t>; </a:t>
            </a:r>
            <a:r>
              <a:rPr lang="en-US" altLang="zh-CN" dirty="0" err="1"/>
              <a:t>ipf</a:t>
            </a:r>
            <a:r>
              <a:rPr lang="en-US" altLang="zh-CN" dirty="0"/>
              <a:t> vs. </a:t>
            </a:r>
            <a:r>
              <a:rPr lang="en-US" altLang="zh-CN" dirty="0" err="1"/>
              <a:t>generated_ipf</a:t>
            </a:r>
            <a:r>
              <a:rPr lang="en-US" altLang="zh-CN" dirty="0"/>
              <a:t>; 	</a:t>
            </a:r>
            <a:r>
              <a:rPr lang="en-US" altLang="zh-CN" dirty="0" err="1"/>
              <a:t>generated_control</a:t>
            </a:r>
            <a:r>
              <a:rPr lang="en-US" altLang="zh-CN" dirty="0"/>
              <a:t> vs. </a:t>
            </a:r>
            <a:r>
              <a:rPr lang="en-US" altLang="zh-CN" dirty="0" err="1"/>
              <a:t>generated_ipf</a:t>
            </a:r>
            <a:endParaRPr lang="en-US" altLang="zh-CN" dirty="0"/>
          </a:p>
          <a:p>
            <a:pPr>
              <a:buFont typeface="Arial" panose="020B0604020202020204" pitchFamily="34" charset="0"/>
              <a:buChar char="•"/>
            </a:pPr>
            <a:r>
              <a:rPr lang="en-US" altLang="zh-CN" dirty="0"/>
              <a:t>Bootstrap:</a:t>
            </a:r>
            <a:endParaRPr lang="en-US" altLang="zh-CN" dirty="0"/>
          </a:p>
          <a:p>
            <a:pPr marL="0" indent="0">
              <a:buNone/>
            </a:pPr>
            <a:r>
              <a:rPr lang="en-US" altLang="zh-CN" dirty="0"/>
              <a:t>	bootstrap twice from </a:t>
            </a:r>
            <a:r>
              <a:rPr lang="en-US" altLang="zh-CN" dirty="0" err="1"/>
              <a:t>generated_control</a:t>
            </a:r>
            <a:r>
              <a:rPr lang="en-US" altLang="zh-CN" dirty="0"/>
              <a:t> and then t-test</a:t>
            </a:r>
            <a:endParaRPr lang="en-US" altLang="zh-CN" dirty="0"/>
          </a:p>
          <a:p>
            <a:r>
              <a:rPr lang="en-US" altLang="zh-CN" dirty="0"/>
              <a:t>New Measure</a:t>
            </a:r>
            <a:endParaRPr lang="en-US" altLang="zh-CN" dirty="0"/>
          </a:p>
          <a:p>
            <a:endParaRPr lang="en-US" dirty="0"/>
          </a:p>
          <a:p>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matrices in control group and </a:t>
            </a:r>
            <a:r>
              <a:rPr lang="en-US" dirty="0" err="1"/>
              <a:t>ipf</a:t>
            </a:r>
            <a:r>
              <a:rPr lang="en-US" dirty="0"/>
              <a:t> group </a:t>
            </a:r>
            <a:endParaRPr lang="en-US" dirty="0"/>
          </a:p>
        </p:txBody>
      </p:sp>
      <p:pic>
        <p:nvPicPr>
          <p:cNvPr id="7" name="Content Placeholder 6"/>
          <p:cNvPicPr>
            <a:picLocks noGrp="1" noChangeAspect="1"/>
          </p:cNvPicPr>
          <p:nvPr>
            <p:ph sz="half" idx="1"/>
          </p:nvPr>
        </p:nvPicPr>
        <p:blipFill>
          <a:blip r:embed="rId1"/>
          <a:stretch>
            <a:fillRect/>
          </a:stretch>
        </p:blipFill>
        <p:spPr>
          <a:xfrm>
            <a:off x="703525" y="1600200"/>
            <a:ext cx="5196950" cy="4525963"/>
          </a:xfrm>
        </p:spPr>
      </p:pic>
      <p:pic>
        <p:nvPicPr>
          <p:cNvPr id="9" name="Content Placeholder 8"/>
          <p:cNvPicPr>
            <a:picLocks noGrp="1" noChangeAspect="1"/>
          </p:cNvPicPr>
          <p:nvPr>
            <p:ph sz="half" idx="2"/>
          </p:nvPr>
        </p:nvPicPr>
        <p:blipFill>
          <a:blip r:embed="rId2"/>
          <a:stretch>
            <a:fillRect/>
          </a:stretch>
        </p:blipFill>
        <p:spPr>
          <a:xfrm>
            <a:off x="6260570" y="1600200"/>
            <a:ext cx="5258859" cy="4525963"/>
          </a:xfrm>
        </p:spPr>
      </p:pic>
      <p:sp>
        <p:nvSpPr>
          <p:cNvPr id="10" name="TextBox 9"/>
          <p:cNvSpPr txBox="1"/>
          <p:nvPr/>
        </p:nvSpPr>
        <p:spPr>
          <a:xfrm>
            <a:off x="952639" y="6308725"/>
            <a:ext cx="4698722" cy="369332"/>
          </a:xfrm>
          <a:prstGeom prst="rect">
            <a:avLst/>
          </a:prstGeom>
          <a:noFill/>
        </p:spPr>
        <p:txBody>
          <a:bodyPr wrap="none" rtlCol="0">
            <a:spAutoFit/>
          </a:bodyPr>
          <a:lstStyle/>
          <a:p>
            <a:r>
              <a:rPr lang="en-US" dirty="0"/>
              <a:t>28 input adjacency matrices in control group</a:t>
            </a:r>
            <a:endParaRPr lang="en-US" dirty="0"/>
          </a:p>
        </p:txBody>
      </p:sp>
      <p:sp>
        <p:nvSpPr>
          <p:cNvPr id="11" name="TextBox 10"/>
          <p:cNvSpPr txBox="1"/>
          <p:nvPr/>
        </p:nvSpPr>
        <p:spPr>
          <a:xfrm>
            <a:off x="6858000" y="6308725"/>
            <a:ext cx="4249881" cy="369332"/>
          </a:xfrm>
          <a:prstGeom prst="rect">
            <a:avLst/>
          </a:prstGeom>
          <a:noFill/>
        </p:spPr>
        <p:txBody>
          <a:bodyPr wrap="none" rtlCol="0">
            <a:spAutoFit/>
          </a:bodyPr>
          <a:lstStyle/>
          <a:p>
            <a:r>
              <a:rPr lang="en-US" dirty="0"/>
              <a:t>32 input adjacency matrices in </a:t>
            </a:r>
            <a:r>
              <a:rPr lang="en-US" dirty="0" err="1"/>
              <a:t>ipf</a:t>
            </a:r>
            <a:r>
              <a:rPr lang="en-US" dirty="0"/>
              <a:t> group</a:t>
            </a:r>
            <a:endParaRPr lang="en-US" dirty="0"/>
          </a:p>
        </p:txBody>
      </p:sp>
    </p:spTree>
  </p:cSld>
  <p:clrMapOvr>
    <a:masterClrMapping/>
  </p:clrMapOvr>
</p:sld>
</file>

<file path=ppt/tags/tag1.xml><?xml version="1.0" encoding="utf-8"?>
<p:tagLst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1400" dirty="0" smtClean="0">
            <a:latin typeface="Cambria Math" panose="02040503050406030204" pitchFamily="18" charset="0"/>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YSPH Presentation Title Slide (Slide 1)">
  <a:themeElements>
    <a:clrScheme name="CCH Cert 1">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FEFFFE"/>
      </a:hlink>
      <a:folHlink>
        <a:srgbClr val="FEFFFE"/>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esentation Title Slid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YSPH Presentation Title Slide (Slide 1)">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lai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83941</Words>
  <Application>WPS Presentation</Application>
  <PresentationFormat>Widescreen</PresentationFormat>
  <Paragraphs>6380</Paragraphs>
  <Slides>275</Slides>
  <Notes>4</Notes>
  <HiddenSlides>0</HiddenSlides>
  <MMClips>0</MMClips>
  <ScaleCrop>false</ScaleCrop>
  <HeadingPairs>
    <vt:vector size="8" baseType="variant">
      <vt:variant>
        <vt:lpstr>已用的字体</vt:lpstr>
      </vt:variant>
      <vt:variant>
        <vt:i4>29</vt:i4>
      </vt:variant>
      <vt:variant>
        <vt:lpstr>主题</vt:lpstr>
      </vt:variant>
      <vt:variant>
        <vt:i4>6</vt:i4>
      </vt:variant>
      <vt:variant>
        <vt:lpstr>嵌入 OLE 服务器</vt:lpstr>
      </vt:variant>
      <vt:variant>
        <vt:i4>2</vt:i4>
      </vt:variant>
      <vt:variant>
        <vt:lpstr>幻灯片标题</vt:lpstr>
      </vt:variant>
      <vt:variant>
        <vt:i4>275</vt:i4>
      </vt:variant>
    </vt:vector>
  </HeadingPairs>
  <TitlesOfParts>
    <vt:vector size="312" baseType="lpstr">
      <vt:lpstr>Arial</vt:lpstr>
      <vt:lpstr>宋体</vt:lpstr>
      <vt:lpstr>Wingdings</vt:lpstr>
      <vt:lpstr>Cambria Math</vt:lpstr>
      <vt:lpstr>Kingsoft Math</vt:lpstr>
      <vt:lpstr>Times New Roman</vt:lpstr>
      <vt:lpstr>Tahoma</vt:lpstr>
      <vt:lpstr>Calibri</vt:lpstr>
      <vt:lpstr>Helvetica Neue</vt:lpstr>
      <vt:lpstr>Arial</vt:lpstr>
      <vt:lpstr>YaleDesign-Italic</vt:lpstr>
      <vt:lpstr>苹方-简</vt:lpstr>
      <vt:lpstr>YaleNew</vt:lpstr>
      <vt:lpstr>YaleAdmin-Roman</vt:lpstr>
      <vt:lpstr>YaleDesign-Roman</vt:lpstr>
      <vt:lpstr>Consolas</vt:lpstr>
      <vt:lpstr>Open Sans</vt:lpstr>
      <vt:lpstr>Roboto</vt:lpstr>
      <vt:lpstr>Arial Unicode MS</vt:lpstr>
      <vt:lpstr>var(--jp-code-font-family)</vt:lpstr>
      <vt:lpstr>Thonburi</vt:lpstr>
      <vt:lpstr>DejaVu Math TeX Gyre</vt:lpstr>
      <vt:lpstr>Segoe UI</vt:lpstr>
      <vt:lpstr>等线</vt:lpstr>
      <vt:lpstr>汉仪中等线KW</vt:lpstr>
      <vt:lpstr>微软雅黑</vt:lpstr>
      <vt:lpstr>汉仪旗黑</vt:lpstr>
      <vt:lpstr>宋体</vt:lpstr>
      <vt:lpstr>汉仪书宋二KW</vt:lpstr>
      <vt:lpstr>1_Office Theme</vt:lpstr>
      <vt:lpstr>YSPH Presentation Title Slide (Slide 1)</vt:lpstr>
      <vt:lpstr>Presentation Title Slide (Slide 1)</vt:lpstr>
      <vt:lpstr>1_YSPH Presentation Title Slide (Slide 1)</vt:lpstr>
      <vt:lpstr>Plain white</vt:lpstr>
      <vt:lpstr>Plain black</vt:lpstr>
      <vt:lpstr>Excel.SheetMacroEnabled.12</vt:lpstr>
      <vt:lpstr>Package</vt:lpstr>
      <vt:lpstr>New VGAE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New VGAE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p=0.25 simulation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New sampling strategy</vt:lpstr>
      <vt:lpstr>PowerPoint 演示文稿</vt:lpstr>
      <vt:lpstr>PowerPoint 演示文稿</vt:lpstr>
      <vt:lpstr>PowerPoint 演示文稿</vt:lpstr>
      <vt:lpstr>VGAE model for ipfdata</vt:lpstr>
      <vt:lpstr>PowerPoint 演示文稿</vt:lpstr>
      <vt:lpstr>PowerPoint 演示文稿</vt:lpstr>
      <vt:lpstr>PowerPoint 演示文稿</vt:lpstr>
      <vt:lpstr>PowerPoint 演示文稿</vt:lpstr>
      <vt:lpstr>VGAE model for ctrldata</vt:lpstr>
      <vt:lpstr>PowerPoint 演示文稿</vt:lpstr>
      <vt:lpstr>PowerPoint 演示文稿</vt:lpstr>
      <vt:lpstr>PowerPoint 演示文稿</vt:lpstr>
      <vt:lpstr>PowerPoint 演示文稿</vt:lpstr>
      <vt:lpstr>VGAE model for mixed data</vt:lpstr>
      <vt:lpstr>VGAE model for mixed data</vt:lpstr>
      <vt:lpstr>Optimization of hyperparameters</vt:lpstr>
      <vt:lpstr>Test creterion</vt:lpstr>
      <vt:lpstr>Optimization of hyperparameters</vt:lpstr>
      <vt:lpstr>Comparison for ipf_data</vt:lpstr>
      <vt:lpstr>Validation reconstruction loss</vt:lpstr>
      <vt:lpstr>Two-sample t-test	</vt:lpstr>
      <vt:lpstr>Comparison for control data</vt:lpstr>
      <vt:lpstr>Validation reconstruction loss</vt:lpstr>
      <vt:lpstr>Failed result in t-test</vt:lpstr>
      <vt:lpstr>Last time... </vt:lpstr>
      <vt:lpstr>Optimization of hyperparameters</vt:lpstr>
      <vt:lpstr>Optimization of hyperparameters</vt:lpstr>
      <vt:lpstr>Comparison for control data</vt:lpstr>
      <vt:lpstr>Validation reconstruction loss</vt:lpstr>
      <vt:lpstr>Two-sample t-test	</vt:lpstr>
      <vt:lpstr>PowerPoint 演示文稿</vt:lpstr>
      <vt:lpstr>Review: VAEs and Variational Inference </vt:lpstr>
      <vt:lpstr>Basic Idea of VAEs</vt:lpstr>
      <vt:lpstr>Variational Bayes </vt:lpstr>
      <vt:lpstr>Variational Bayes Continued</vt:lpstr>
      <vt:lpstr>Autoencoding Variational Bayes</vt:lpstr>
      <vt:lpstr>Autoencoding Variational Bayes</vt:lpstr>
      <vt:lpstr>Autoencoding Variational Bayes</vt:lpstr>
      <vt:lpstr>Autoencoding Variational Bayes</vt:lpstr>
      <vt:lpstr>Last time...</vt:lpstr>
      <vt:lpstr>Validation loss</vt:lpstr>
      <vt:lpstr>Filtering value and centrality computation</vt:lpstr>
      <vt:lpstr>Filtering value and centrality computation</vt:lpstr>
      <vt:lpstr>Filtering value and centrality computation</vt:lpstr>
      <vt:lpstr>Problem: Parametric and nonparametric test</vt:lpstr>
      <vt:lpstr>Next...</vt:lpstr>
      <vt:lpstr>Input matrices in control group and ipf group </vt:lpstr>
      <vt:lpstr>Hyperparameters tuning: control group model</vt:lpstr>
      <vt:lpstr>Hyperparameters tuning: ipf group model</vt:lpstr>
      <vt:lpstr>Hyperparameters tuning</vt:lpstr>
      <vt:lpstr>Sampling modification</vt:lpstr>
      <vt:lpstr>Output of ipf model</vt:lpstr>
      <vt:lpstr>Output of control model</vt:lpstr>
      <vt:lpstr>Filtering value and centrality computation:  ipf model </vt:lpstr>
      <vt:lpstr>Filtering value and centrality computation: control model </vt:lpstr>
      <vt:lpstr>T-test between generated matrices of ipf model and generated matrices of control model</vt:lpstr>
      <vt:lpstr>T-test between two bootstrap simulations from ipf model generated matrices </vt:lpstr>
      <vt:lpstr>T-test between two bootstrap simulations from control model generated matrices </vt:lpstr>
      <vt:lpstr>Next..</vt:lpstr>
      <vt:lpstr>Delete orphan nodes</vt:lpstr>
      <vt:lpstr>Delete Orphan nodes</vt:lpstr>
      <vt:lpstr>Delete Orphan nodes</vt:lpstr>
      <vt:lpstr>Output of IPF model</vt:lpstr>
      <vt:lpstr>Output of Control model</vt:lpstr>
      <vt:lpstr>Filtering value and centrality computation:  IPF model </vt:lpstr>
      <vt:lpstr>Filtering value and centrality computation:  Control model </vt:lpstr>
      <vt:lpstr>T-test between original IPF and Control adjacency matrices</vt:lpstr>
      <vt:lpstr>T-test between original IPF and generated IPF adjacency matrices</vt:lpstr>
      <vt:lpstr>T-test between original Control and generated Control adjacency matrices</vt:lpstr>
      <vt:lpstr>T-test between generated IPF and generated Control adjacency matrices</vt:lpstr>
      <vt:lpstr>Adjacency spectrum </vt:lpstr>
      <vt:lpstr>Adjacency spectrum in IPF group</vt:lpstr>
      <vt:lpstr>Adjacency spectrum in Control group</vt:lpstr>
      <vt:lpstr>Next…</vt:lpstr>
      <vt:lpstr>T-test between original IPF and generated IPF adjacency matrices</vt:lpstr>
      <vt:lpstr>Sample size vs. p-value of a single node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 possible explanation of simulation </vt:lpstr>
      <vt:lpstr>A possible explanation of simulation </vt:lpstr>
      <vt:lpstr>A possible explanation of simulation </vt:lpstr>
      <vt:lpstr>A possible explanation of simulation </vt:lpstr>
      <vt:lpstr>Modification of z sampling process</vt:lpstr>
      <vt:lpstr>T-test between IPF and Control adjacency matrices</vt:lpstr>
      <vt:lpstr>PowerPoint 演示文稿</vt:lpstr>
      <vt:lpstr>Simulation</vt:lpstr>
      <vt:lpstr>Simulation</vt:lpstr>
      <vt:lpstr>Simulation</vt:lpstr>
      <vt:lpstr>Simulation</vt:lpstr>
      <vt:lpstr>Simulation</vt:lpstr>
      <vt:lpstr>New data under old model</vt:lpstr>
      <vt:lpstr>Old model</vt:lpstr>
      <vt:lpstr>New model with =1, </vt:lpstr>
      <vt:lpstr>New model with =1, </vt:lpstr>
      <vt:lpstr>New model with =1, </vt:lpstr>
      <vt:lpstr>New model with =1, </vt:lpstr>
      <vt:lpstr>8 cases in IPF model</vt:lpstr>
      <vt:lpstr>Case 1: significant LR pairs, delete orphan nodes, use pos-neg balanced weights</vt:lpstr>
      <vt:lpstr>Case 2: significant LR pairs, delete orphan nodes, do not use pos-neg balanced weights</vt:lpstr>
      <vt:lpstr>Case 5: all LR pairs, delete orphan nodes, use pos-neg balanced weights</vt:lpstr>
      <vt:lpstr>Case 6: all LR pairs, delete orphan nodes, do not use pos-neg balanced weights</vt:lpstr>
      <vt:lpstr>Case 3: significant LR pairs, do not delete orphan nodes, do not use pos-neg balanced weights</vt:lpstr>
      <vt:lpstr>Case 4: significant LR pairs, do not delete orphan nodes, use pos-neg balanced weights</vt:lpstr>
      <vt:lpstr>Case 7: all LR pairs, do not delete orphan nodes, do not use pos-neg balanced weights</vt:lpstr>
      <vt:lpstr>Case 8: all LR pairs, do not delete orphan nodes, use pos-neg balanced weights</vt:lpstr>
      <vt:lpstr>8 cases in Control model</vt:lpstr>
      <vt:lpstr>Case 2: significant LR pairs, delete orphan nodes, do not use pos-neg balanced weights</vt:lpstr>
      <vt:lpstr>Case 6: all LR pairs, delete orphan nodes, do not use pos-neg balanced weights</vt:lpstr>
      <vt:lpstr>Summary</vt:lpstr>
      <vt:lpstr>Plan for next week</vt:lpstr>
      <vt:lpstr>Summary</vt:lpstr>
      <vt:lpstr>Weights setting verification</vt:lpstr>
      <vt:lpstr>IPF model1 and model2 verification</vt:lpstr>
      <vt:lpstr>Control model1 and model2 verification</vt:lpstr>
      <vt:lpstr>T-test with generation size grows</vt:lpstr>
      <vt:lpstr>Adjacency spectrum </vt:lpstr>
      <vt:lpstr>Adjacency spectrum in IPF group</vt:lpstr>
      <vt:lpstr>Adjacency spectrum in Control group</vt:lpstr>
      <vt:lpstr>Adjacency spectrum in IPF vs. Control</vt:lpstr>
      <vt:lpstr>Adjacency spectrum in IPF vs. Control</vt:lpstr>
      <vt:lpstr>Summary</vt:lpstr>
      <vt:lpstr>Wald test statistic vs. generation size</vt:lpstr>
      <vt:lpstr>PowerPoint 演示文稿</vt:lpstr>
      <vt:lpstr>Weight Verification</vt:lpstr>
      <vt:lpstr>PowerPoint 演示文稿</vt:lpstr>
      <vt:lpstr>PowerPoint 演示文稿</vt:lpstr>
      <vt:lpstr>PowerPoint 演示文稿</vt:lpstr>
      <vt:lpstr>July 15 Summary</vt:lpstr>
      <vt:lpstr>PowerPoint 演示文稿</vt:lpstr>
      <vt:lpstr>PowerPoint 演示文稿</vt:lpstr>
      <vt:lpstr>Cell type Mystery Disease Epithelial</vt:lpstr>
      <vt:lpstr>Mixed group model training</vt:lpstr>
      <vt:lpstr>Summary</vt:lpstr>
      <vt:lpstr>Spectrum test result</vt:lpstr>
      <vt:lpstr>Spectrum test result</vt:lpstr>
      <vt:lpstr>Bootstrap from IPF group</vt:lpstr>
      <vt:lpstr>PowerPoint 演示文稿</vt:lpstr>
      <vt:lpstr>Bootstrap from Control group</vt:lpstr>
      <vt:lpstr>PowerPoint 演示文稿</vt:lpstr>
      <vt:lpstr>PowerPoint 演示文稿</vt:lpstr>
      <vt:lpstr>Bootstrap from Control group</vt:lpstr>
      <vt:lpstr>Last time…</vt:lpstr>
      <vt:lpstr>Spectrum distance</vt:lpstr>
      <vt:lpstr>Spectrum distance</vt:lpstr>
      <vt:lpstr>Questions</vt:lpstr>
      <vt:lpstr>Matrix distance</vt:lpstr>
      <vt:lpstr>Matrix distance</vt:lpstr>
      <vt:lpstr>Matrix distance: DELTAECON</vt:lpstr>
      <vt:lpstr>Feature-based distances</vt:lpstr>
      <vt:lpstr>Feature-based distances: NETSIMILE</vt:lpstr>
      <vt:lpstr>Methods to compare two groups</vt:lpstr>
      <vt:lpstr>August 3rd Discussion</vt:lpstr>
      <vt:lpstr>Bootstrap from Control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Bootstrap from IPF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Last time…</vt:lpstr>
      <vt:lpstr>Plan for Friday</vt:lpstr>
      <vt:lpstr>Bootstrap from IPF group</vt:lpstr>
      <vt:lpstr>Bootstrap from Control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Last time…</vt:lpstr>
      <vt:lpstr>PowerPoint 演示文稿</vt:lpstr>
      <vt:lpstr>t-statistic empirical distribution in input t-test </vt:lpstr>
      <vt:lpstr>t-statistic empirical distribution in input t-test </vt:lpstr>
      <vt:lpstr>t-statistic empirical distribution in output t-test, generated size=2000 </vt:lpstr>
      <vt:lpstr>t-statistic empirical distribution in output t-test, generated size=2000 </vt:lpstr>
      <vt:lpstr>t-statistic empirical distribution in output t-test, generated size=2000 </vt:lpstr>
      <vt:lpstr>t-statistic empirical distribution in output t-test, generated size=2000 </vt:lpstr>
      <vt:lpstr>Real t-stat percentile in empirical distribution</vt:lpstr>
      <vt:lpstr>Neuroendocrine</vt:lpstr>
      <vt:lpstr>Lymphatic-Endothelial</vt:lpstr>
      <vt:lpstr>August 24 plan</vt:lpstr>
      <vt:lpstr>Types of Figures </vt:lpstr>
      <vt:lpstr>PowerPoint 演示文稿</vt:lpstr>
      <vt:lpstr>Calculation of Empirical p-value</vt:lpstr>
      <vt:lpstr>PowerPoint 演示文稿</vt:lpstr>
      <vt:lpstr>PowerPoint 演示文稿</vt:lpstr>
      <vt:lpstr>PowerPoint 演示文稿</vt:lpstr>
      <vt:lpstr>PowerPoint 演示文稿</vt:lpstr>
      <vt:lpstr>PowerPoint 演示文稿</vt:lpstr>
      <vt:lpstr>Randomly select Bootstrapped groups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Ji Qi</dc:creator>
  <cp:lastModifiedBy>Jimmy</cp:lastModifiedBy>
  <cp:revision>196</cp:revision>
  <cp:lastPrinted>2022-09-16T16:30:11Z</cp:lastPrinted>
  <dcterms:created xsi:type="dcterms:W3CDTF">2022-09-16T16:30:11Z</dcterms:created>
  <dcterms:modified xsi:type="dcterms:W3CDTF">2022-09-16T16:30:11Z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5DC0731CBC0C664DF73F1A63ECF67C49</vt:lpwstr>
  </property>
  <property fmtid="{D5CDD505-2E9C-101B-9397-08002B2CF9AE}" pid="3" name="KSOProductBuildVer">
    <vt:lpwstr>1033-4.6.1.7467</vt:lpwstr>
  </property>
</Properties>
</file>